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1" r:id="rId3"/>
    <p:sldMasterId id="2147483662" r:id="rId4"/>
    <p:sldMasterId id="2147483663" r:id="rId5"/>
    <p:sldMasterId id="2147483664" r:id="rId6"/>
    <p:sldMasterId id="2147483665" r:id="rId7"/>
    <p:sldMasterId id="2147483666" r:id="rId8"/>
    <p:sldMasterId id="2147483667" r:id="rId9"/>
    <p:sldMasterId id="2147483668" r:id="rId10"/>
    <p:sldMasterId id="2147483669" r:id="rId11"/>
    <p:sldMasterId id="2147483670" r:id="rId12"/>
  </p:sldMasterIdLst>
  <p:sldIdLst>
    <p:sldId id="256" r:id="rId13"/>
    <p:sldId id="257" r:id="rId14"/>
    <p:sldId id="263" r:id="rId15"/>
    <p:sldId id="270" r:id="rId16"/>
    <p:sldId id="292" r:id="rId17"/>
    <p:sldId id="294" r:id="rId18"/>
    <p:sldId id="293" r:id="rId19"/>
    <p:sldId id="272" r:id="rId20"/>
    <p:sldId id="271" r:id="rId21"/>
    <p:sldId id="273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9144000" cy="6858000" type="screen4x3"/>
  <p:notesSz cx="6858000" cy="9144000"/>
  <p:embeddedFontLst>
    <p:embeddedFont>
      <p:font typeface="华康娃娃体W5" panose="040B0509000000000000" pitchFamily="81" charset="-122"/>
      <p:regular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锐字云字库细圆体1.0" panose="02010604000000000000" charset="-122"/>
      <p:regular r:id="rId39"/>
    </p:embeddedFont>
    <p:embeddedFont>
      <p:font typeface="微软雅黑" panose="020B0503020204020204" pitchFamily="34" charset="-122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44546A"/>
    <a:srgbClr val="81DB2E"/>
    <a:srgbClr val="60A7FF"/>
    <a:srgbClr val="81DB4C"/>
    <a:srgbClr val="DDE9B9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296" y="66"/>
      </p:cViewPr>
      <p:guideLst>
        <p:guide orient="horz" pos="229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41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0367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55453-667C-480D-8689-11A433ACE3AB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37E17-AFA9-442B-8D7A-C4D9FFCA04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7584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6F955A-BBD5-426B-AFFD-FA11865825B6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81607-ACF5-402C-830D-B04CF21C17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912033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E7A4B-C675-4482-97FE-137B74FC0AC6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1B2E83-55DE-47D4-85A6-6F74EB2270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5324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AA5A7-707A-48A5-9020-01906D556B2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F2CC78-A608-47A5-BD1C-98FF192888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757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51E35-497E-4BD3-A18F-1660FB4A0266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3AAF34-EE55-4AB9-A28E-3D1C7A4F89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579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E34D2-6E38-4929-A749-213C4BB97241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9848F-EE31-4907-B733-053B6590B0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9142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7D9C1E-CAA4-4728-8F19-04AF3B2F00F6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CD551A-732A-49D8-86E4-E0DFBFCAC7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574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5CFE2-9822-4AF1-A164-CC41664D520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B6CCA2-22A0-4732-BCF1-2B12DC0E185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9109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66D3BC-8C8D-4BA9-897C-01A5C3484FD1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DFAEA6-FBF8-45E3-B225-CEF45821CD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81501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429B7-C185-4948-9D90-45FE2AC7486B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8DC26-0C82-481E-B333-2313BAB750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3414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2187E-CA3B-47C1-8310-6323A3683D6F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0F43CE-0D07-4660-8A68-47DD35E35D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77391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CB04D-C936-4FDF-98DD-3A83606F3867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C6B31B-C175-4EA4-A6DF-8C3AD946B4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701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7012D-4090-4A7D-874A-B25C3AA477BF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80482A-A05A-44AA-B35F-7F450C4758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6533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155C2A-1637-4F0C-97AB-CFB1468F25ED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AE9978-F74F-4C95-AD85-B2E90D1673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72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E60C3-D978-4536-90A2-9210BDC30259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D0F9E-3565-404E-991F-11EB1ECD7C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94758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078D4-E4EE-4D6C-9B42-6257A3F99CC0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95244-4EAB-4F3E-8368-48CDC84629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8664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F6133-EC7A-4AC4-81B5-A912D62C9FB5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7198C-3B45-4134-A6D5-21EBA56961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56052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59BD4-87D6-480A-8A19-252A572DD31C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41F6A-38FD-410B-B8A4-A8FEAB8F924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67761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998B85-6C37-4299-AEE8-BDBCE0AC093A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18CE6-350E-44F4-82C8-7991112C65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0564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0364C-723B-4B5F-8AB6-1EBCD41C01FE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55E9E-EA75-4629-9279-EB8489D951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63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E1D5A-9FAE-43BB-A243-E094581B0C21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297C4-2042-4E76-9678-BB36CEE688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87578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ED080-E3AC-4BB9-8A82-83966B41F1E2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FEC85F-BA92-4536-A752-97DB9AED83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9878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61F8EE-65DA-4BCB-A7DD-C098786227EA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191073-B662-4DB2-8D2E-7298747624E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44526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442608-E351-43BE-A58B-1D0AD8492FCB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654908-A958-48FF-94B2-A602AD585B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21893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EA0B3-534B-48EE-9008-8BB851B2F6EE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902347-3244-44F5-8F50-DC3F60B80F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77474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5AB93-0070-419C-BD37-B884115D9921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90904-B80F-481A-99C2-68F25C58AE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4154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ECABB-5270-4084-A650-C5CE9CB31330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5B86CD-2946-4362-8652-4E4C41CBE6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64585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E64D3-91A2-4123-986F-C009BB3BE72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80984-54F0-4DF8-8171-0A5A1CD657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4640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C9D4A7-472B-46DD-82BA-790DD1ED5C3E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EAAFD-22B0-4B3F-A346-ECA1345A5E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1148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C09728-5185-41AB-B819-E5B8EF0D9264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EC446-C352-497B-B36C-7F8E69C848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55369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2A7DDB-39D7-43CF-96D0-B0611EC75451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8FA44-91FD-43E2-8E5D-2E4595F577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073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D9056-1FF2-401C-83B5-91EDE2674500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6C870-7CF2-41F2-8228-C4FB8CC6E7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61171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4D379-C9A9-42EF-BA0A-79C972B356E2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D1F6C-A4EA-43BB-BC50-AC43B1C4DB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33709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64300-EFC5-4BD3-B63A-6CDCF3E01F0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AC565-E539-4602-A018-DC01B25324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13817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530D3B-67CA-4C17-90BA-8BC01789F20E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FC526C-11A1-44A8-B278-2960B5A69A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059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A084C3-65DA-416E-A62B-C23E09D9F63F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DFA37-EE8F-41BB-ADC7-6231CEC0F4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35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CF5FFC-2EA3-4602-A9BE-20F080C7C187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27C689-77F3-4F91-AF7A-C435A589AD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86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64AB2E-BA20-4E03-A35F-CE91692E51FB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5A16F-C72D-4D9E-8033-D9C6E43311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701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2D50B7-0144-4794-9D10-ECF9CA36C60B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94430-1D62-4BC2-93CC-7A83FDF379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565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5BE0E0-0444-460A-BE01-E6CD1F21B4B0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56D23-60CF-4FA1-A6FD-FDE9AA0C10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1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332EE4-CAD9-404D-891A-ECDCA99C6963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B04BC-E953-4C98-9102-F35E4F5A97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76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001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8F3A9D-5A8D-45B9-A0DF-9A52BDE523C0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C446E-2F15-456E-99B3-A0EFC39C2E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966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C2A7E-5088-4DD7-B0F4-2ED127E0F70F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46DBE-1DAB-4B8A-913A-975D5A27CF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475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E5AFCF-D56F-4BF2-B320-E582A1001E32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F4C9E8-3476-4935-B2FB-792FDE3B9D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2805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B7602-0D92-4E55-A142-8B2AFE5CEB2C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880F9-1951-4226-9B4D-DA4E19B235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655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C7BCE2-4611-4A1E-B2E0-FB4ED08B7B50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4A24F3-0BF6-4F89-AF51-E62EABE3DA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593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9242E-1DE1-4830-8804-EE0ACFE13530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29E45-AB2B-49A7-A680-6B3B594D11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3330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BAFEC-1A0D-452C-B52E-2EAAD737E6AC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409390-9C90-41CD-927B-236FF7D108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2681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A8D96-B1AA-48EC-A7CF-6F10DDC10A5B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7A58B7-DCA6-4F80-B908-534C0C9B0C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1703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92D058-607D-4D8A-9338-C3BD5D7963A7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4112C-04DF-41B9-9FBB-C5CA449CBB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671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D21E80-82DB-42F1-B7A0-180E68715924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00E355-2C4A-4270-A5A1-8EBF50B115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1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512572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4B16AD-10B4-41CA-B6DF-466C2E4FF9CF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9A96A-1955-476D-9CC8-14798C4583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6685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0E4B9D-67B7-40F5-B7E7-53DA7E82507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3EDE1-5F50-4074-A2A9-89CCA11FDF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332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EC9257-4379-41BA-8B8B-B1706ACBAA9A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37817-3044-4EFE-B29B-F47503EFA3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3485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463E3E-9344-4B94-90A8-8382BDE81B21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97340-7777-4F77-A21D-2DE401773C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5032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293F2-412E-4F8F-A6A3-2CCBC91F614B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EEEFE-B01A-4DAB-B8A1-7B79BC893F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280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5FC81-3373-4471-8066-C17112AED2D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539EE6-EA0A-4888-81BD-ADF32B15A3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456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B332F-7A2C-49F3-AD6D-3C07816F66C6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A7666-C6B6-4955-B7C7-A547CBE59C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618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213922-9175-4DE2-83B9-140656D2A4D2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EC9E9-33F8-4E5F-9A2F-E3178E01C9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834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4D82C-61A1-4859-8305-E48C5DCBC790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75EEE-6316-4844-8BCB-75E1409BE5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8236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991C5-71CD-45AD-85E6-8BEB69E978AB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239515-EE45-4247-9E96-706985CBB7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692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015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A4DF84-EFC3-411C-A900-9882963D35C7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B68A6-2B9B-4061-BAC8-B7F4A024E3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109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0C7EFA-00BE-4814-80B3-91735923C570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CF751-2132-4224-9101-54B957E13E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9603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FCC966-9641-4D25-AD18-27E43053CF26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936EF-A0B5-4816-8CA7-ADEBCB90BF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3833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C985D-21A1-4D5D-8E97-D41222343F3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40B69-3B5E-4637-9027-D448930AE6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9353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707B9D-8D22-4DBA-84DC-118821944886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D8EDD2-5E4A-41D6-9DB3-FC6D07BB81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705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8DCD45-6348-4FA4-8F54-B6AF28371D1F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1E5AE5-0431-439F-9692-2E1AAB3F1C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156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59FA2-6B7C-4FA9-B7CE-23A3602ACA0E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826B52-7798-4B43-8456-2146FABB2D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8416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D0CC5-9DD2-4A20-BD3B-D31001DDD703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36B80-8355-4168-8EC5-984BA998C7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0443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C9D33-2CE0-4BFA-8CA4-35D6F25FFB5C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49ADD-E6AA-4755-A41C-1910F1D14F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3385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7B51F-EA08-4A6C-AE75-7B489D36EE95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3B85D2-E819-4688-9A6A-8D6D7EBEAD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77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3851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86D4D-2BD6-4964-AFF5-44F8B8476C6D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A7874-B34D-4AAD-9B3D-E81C90F56E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473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64D37D-F200-4EA6-B3B9-080FA635B6DE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967CAB-CC0B-4F68-B9F9-36AA4A89EF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2561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3D37B-B6D3-4629-8BA0-C6B3CB67A834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21AA1-79F0-4CCD-A807-ACCF070ABC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5258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10555-46D7-4218-9EDB-A1B2F971E831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31429-F815-4170-9723-3CEA648716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9065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114C9-C181-4712-BD25-F81FF94F194E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1C9000-798E-4FF2-B91C-68155714EC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9436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3EEC2D-93B2-4E69-9365-81CA8AECBC79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5DFB7D-41C8-44B9-9952-F8F3FAD26B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8365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2C5AB1-33E7-4AA3-8E2D-CE76EFA5D42E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C651C-C2B1-4E32-9E27-DBE8DBC75A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0107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F3117-AC0A-4D21-9A36-6C19A34CAEFB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AD84F-5E60-4055-927C-173405D216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6747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A6EA32-8D9C-40C3-9C67-0E4D90901D7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B760D-BF30-4E9F-A29B-1FD31A3A4B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7122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131A8-3B19-4F21-925F-9E19DBB86947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2F3D5-EE62-4810-84FC-0A1C11A321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8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67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76CFBE-DCA7-45A5-8324-0AB11F25D7EC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D71EEA-B8CA-4BFD-8DC8-2FBA6D035B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469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BCB7B-E8BC-4C33-856B-820FEC679C3F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4060E-58BB-4130-95E3-F461F5FE82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4774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FA5AD-DDCC-463E-8CCA-E04652CFA14A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A8831-8EF5-4DB2-93D8-CFE77D561B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3258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FB778-E2B1-4E6B-AAD9-405E1EA8AD81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06C1E-4AAE-4F10-9D66-5C7D818B2B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7572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3C88F-2C36-47B4-BAC2-BD85265F0C4C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403C2-F4D9-44C2-BA03-2203B4613F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7440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6DC73-59EC-40A7-99BE-C78F2F4D0664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B752C7-352F-49D8-A589-EEF06B5CBC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6277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A77300-A300-4884-8388-AC6981532F76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07A5B-E632-4969-A7A6-55242FF449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64422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CEE4A-8443-4F04-968A-DC5D221FE42A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B8E2F-EF7D-445A-85E4-A0754DE4B6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14259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1290AE-B258-4D0D-9A36-F2F367A3079F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F5B89-F713-4D8E-9664-D07D81840F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7604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34540-479C-43B4-A151-5A7592EFA71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6772F-2173-4A7A-896C-5D23F61823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13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810534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942095-0512-4252-A26E-24B698708DB5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EB168-6652-48F5-8EB8-C214C5B9CC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44762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1CDE4-419A-46F3-BDB9-6EA48EB12F7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C69E2-FBE6-4CC7-AB1C-BE786EE51B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7284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75F22F-C183-45AA-8D01-9B25B99C6562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ABBB5-397B-46BA-8D7E-90C86672F1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3530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35BEFD-AFD4-4620-AA2C-37924A14E8E3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7F536-2323-46CD-B027-487CFA461D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7228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12F5D-8149-4770-9DCC-F650F44F2855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0C2502-C31F-466C-BC00-736B0B7861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868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6EC387-093F-43A6-84AB-AD70C7EF5A25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1937B8-3F95-4C49-BE7D-46BCB349A6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65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4460D6-452A-402E-BB06-CD2A581C5BEE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41FE5F-17E2-43F5-8E42-B278F13802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6293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9E6EB7-9BD0-4E72-9D36-2FFAD5667011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B20FB-F1F3-407C-B45B-F78C8A603F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915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64539A-7A7B-4984-BB32-A3917F59853F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522CA5-0860-488B-9D82-75B046EFE9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9013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7A49D-ACFA-4D64-AE63-0744B4331E87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D2A23-52F4-4529-9248-F985F4C004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68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961176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21DF0-AC48-4D80-A3A6-2511B6FB1E0B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10CCC-C244-43E9-8B39-65800583AE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7700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FEAC1F-5024-4C62-B493-B68872FA0D33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32372-1808-4426-BECC-22F031080B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0660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1C3051-E303-4882-A6D4-A0E3914E0C27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DB91D6-6C3D-4D4C-ADED-732D051DEF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3255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CDC8F-3B93-46AA-AF56-AEB9661E0562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45D19-95A0-4564-B428-57C29D2C10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123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4572F9-EB08-4F64-9D3E-018BF52F8B0C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D5BB8-C3D4-4FD4-B108-0C5AB9AE9F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049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87C88-0C9B-4BE4-8562-031B9C2F6EE5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D217E-36F1-459E-83F0-49B1244CC4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8967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ECB76-7531-4065-BAFC-F5F78F55DB22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7B352-82D4-4A3D-93E2-B8DB32A339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69973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2A08E-15DB-4DA8-B526-F1B8A6D3E5AD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B3867-38F4-42DE-8647-23C79FF085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6010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3DF14-A56D-4B07-A05D-970530AABDB9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3DF3B-7FD6-457C-BC2D-2205FEA575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7928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8B65E-9A45-4E2D-8DAB-2E1FFF947443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CB9A1-FB56-45F3-837B-BDD1A3855F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25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8039317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F4893B-C37A-4FAB-ACCE-4774E3F72855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0A388C-CB92-4BEB-845D-A07A64B674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71288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195F2-1DF3-4B19-8628-C357FE6A670F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0FAB4-C425-46FE-AFB0-ACDC033BC5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40599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788AE-E9FE-4206-A42C-477E0889AC8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5743F8-97F0-49D4-B965-B2F4C57F9E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777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D717DF-CC3B-4EB1-998E-D48C4BEC4FE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D6B186-B7DA-4E62-9B3D-980D64F41B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2996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513B81-606E-4A5B-859D-F61C05F0CD93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3E361-0906-4180-A127-603427CB78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46151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69B55-93A5-4211-9231-DD4D005FA423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935B3-C6AB-48B4-B4F9-447AE19DD7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4671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B88F0-5ED4-4E0E-8518-17D773262922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4EE38-74BF-4288-AED8-724090D11F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7320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087F8-9F81-4464-BFEF-85371969C10D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71284D-1DB1-49FF-A769-B6605E1E7B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4526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840E02-DDD7-4898-B962-F62E9D359138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DF603-B3C7-4D85-AEC4-E16CD5039A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73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1A3CE-E2E3-4ECC-A072-BB673F9ADA7E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9E85C6-2C85-4A32-A135-4B58273D38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11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C485E8DF-EF41-4C23-80B2-B251BA0F9746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10244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5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3735BEFB-E8D3-4BA4-BC9A-785067EA96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3113BB1-94C0-455B-BE4D-9284711557C5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11268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69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CF2EE8B6-6A5C-4E0F-9AA8-C9CA92F1CF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A834997E-C022-47EC-9C77-6A3453DD8436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1229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0476D06-6F83-483A-BC30-608C355AE1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90C515EB-6641-46D2-BAF9-3EE20F50609B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2052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6D99540C-A244-40F2-93C0-CFFCBF6C5E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1AB17E9B-B47D-4272-BE25-D53C92C259B7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3076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7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21A3BAF9-860F-4712-94C4-52EE101A1A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16902B5A-7272-40B1-BE04-B164B70BD579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4100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1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7E6D31F7-6FBE-4310-BE68-3F1BE6511E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2321860D-B809-4BDA-BD15-17EF1C118000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5124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5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913D47F4-F97C-4EBF-AE84-5AF99A053A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79F8267F-7497-42A9-8884-F78A59D0B5F7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6148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49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869D8AD-3185-4D14-A724-AF1551F9AC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5FF38D0F-8302-4E0B-95DA-5F404050D9AE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7172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3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B4656927-57CB-4015-A990-8B94696130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65A706C1-C5DD-4CAE-9CC9-1764F2B625E0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8196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7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A8D1F50B-0B18-43EE-92D4-10F17F2F0E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8" b="6422"/>
          <a:stretch>
            <a:fillRect/>
          </a:stretch>
        </p:blipFill>
        <p:spPr bwMode="auto">
          <a:xfrm>
            <a:off x="0" y="0"/>
            <a:ext cx="915035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205CAF73-BAE0-4E98-B9D9-1E06347E4CA3}" type="datetimeFigureOut">
              <a:rPr lang="zh-CN" altLang="en-US"/>
              <a:pPr>
                <a:defRPr/>
              </a:pPr>
              <a:t>2015/7/19</a:t>
            </a:fld>
            <a:endParaRPr lang="zh-CN" altLang="en-US"/>
          </a:p>
        </p:txBody>
      </p:sp>
      <p:sp>
        <p:nvSpPr>
          <p:cNvPr id="9220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1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66354C49-D186-4E83-931E-038E042D60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4"/>
          <p:cNvSpPr txBox="1">
            <a:spLocks noChangeArrowheads="1"/>
          </p:cNvSpPr>
          <p:nvPr/>
        </p:nvSpPr>
        <p:spPr bwMode="auto">
          <a:xfrm>
            <a:off x="808038" y="3457575"/>
            <a:ext cx="3328987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600">
                <a:solidFill>
                  <a:srgbClr val="404040"/>
                </a:solidFill>
                <a:latin typeface="微软雅黑" panose="020B0503020204020204" pitchFamily="34" charset="-122"/>
                <a:ea typeface="锐字云字库细圆体1.0" charset="-122"/>
              </a:rPr>
              <a:t>湖理帮帮</a:t>
            </a:r>
          </a:p>
        </p:txBody>
      </p:sp>
      <p:sp>
        <p:nvSpPr>
          <p:cNvPr id="13315" name="文本框 5"/>
          <p:cNvSpPr txBox="1">
            <a:spLocks noChangeArrowheads="1"/>
          </p:cNvSpPr>
          <p:nvPr/>
        </p:nvSpPr>
        <p:spPr bwMode="auto">
          <a:xfrm>
            <a:off x="801688" y="4233863"/>
            <a:ext cx="46751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04040"/>
                </a:solidFill>
                <a:latin typeface="微软雅黑" panose="020B0503020204020204" pitchFamily="34" charset="-122"/>
                <a:ea typeface="锐字云字库细圆体1.0" charset="-122"/>
              </a:rPr>
              <a:t>基于微信的湖理互助移动应用平台</a:t>
            </a:r>
          </a:p>
        </p:txBody>
      </p:sp>
      <p:cxnSp>
        <p:nvCxnSpPr>
          <p:cNvPr id="13316" name="直接连接符 7"/>
          <p:cNvCxnSpPr>
            <a:cxnSpLocks noChangeShapeType="1"/>
          </p:cNvCxnSpPr>
          <p:nvPr/>
        </p:nvCxnSpPr>
        <p:spPr bwMode="auto">
          <a:xfrm>
            <a:off x="857250" y="4103688"/>
            <a:ext cx="8286750" cy="0"/>
          </a:xfrm>
          <a:prstGeom prst="line">
            <a:avLst/>
          </a:prstGeom>
          <a:noFill/>
          <a:ln w="12700">
            <a:solidFill>
              <a:srgbClr val="59595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17" name="矩形 9"/>
          <p:cNvSpPr>
            <a:spLocks noChangeArrowheads="1"/>
          </p:cNvSpPr>
          <p:nvPr/>
        </p:nvSpPr>
        <p:spPr bwMode="auto">
          <a:xfrm>
            <a:off x="0" y="3590925"/>
            <a:ext cx="328613" cy="981075"/>
          </a:xfrm>
          <a:prstGeom prst="rect">
            <a:avLst/>
          </a:prstGeom>
          <a:solidFill>
            <a:srgbClr val="595959"/>
          </a:solidFill>
          <a:ln w="12700">
            <a:solidFill>
              <a:srgbClr val="595959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b="1">
              <a:solidFill>
                <a:srgbClr val="FFFFFF"/>
              </a:solidFill>
              <a:latin typeface="锐字云字库细圆体1.0" charset="-122"/>
              <a:ea typeface="锐字云字库细圆体1.0" charset="-122"/>
            </a:endParaRPr>
          </a:p>
        </p:txBody>
      </p:sp>
      <p:pic>
        <p:nvPicPr>
          <p:cNvPr id="13318" name="Picture 6" descr="图片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2700"/>
            <a:ext cx="2987675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1344613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20496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20482" name="MH_SubTitle_2"/>
          <p:cNvSpPr>
            <a:spLocks noChangeArrowheads="1"/>
          </p:cNvSpPr>
          <p:nvPr/>
        </p:nvSpPr>
        <p:spPr bwMode="auto">
          <a:xfrm>
            <a:off x="6010275" y="3992563"/>
            <a:ext cx="2519363" cy="598487"/>
          </a:xfrm>
          <a:prstGeom prst="rect">
            <a:avLst/>
          </a:prstGeom>
          <a:solidFill>
            <a:srgbClr val="81D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我有话说</a:t>
            </a:r>
            <a:endParaRPr lang="zh-CN" altLang="en-US"/>
          </a:p>
        </p:txBody>
      </p:sp>
      <p:sp>
        <p:nvSpPr>
          <p:cNvPr id="20483" name="MH_SubTitle_1"/>
          <p:cNvSpPr>
            <a:spLocks noChangeArrowheads="1"/>
          </p:cNvSpPr>
          <p:nvPr/>
        </p:nvSpPr>
        <p:spPr bwMode="auto">
          <a:xfrm>
            <a:off x="3302000" y="4675188"/>
            <a:ext cx="2519363" cy="598487"/>
          </a:xfrm>
          <a:prstGeom prst="rect">
            <a:avLst/>
          </a:prstGeom>
          <a:solidFill>
            <a:srgbClr val="81D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校园活动</a:t>
            </a:r>
            <a:endParaRPr lang="zh-CN" altLang="en-US"/>
          </a:p>
        </p:txBody>
      </p:sp>
      <p:sp>
        <p:nvSpPr>
          <p:cNvPr id="20484" name="MH_SubTitle_2"/>
          <p:cNvSpPr>
            <a:spLocks noChangeArrowheads="1"/>
          </p:cNvSpPr>
          <p:nvPr/>
        </p:nvSpPr>
        <p:spPr bwMode="auto">
          <a:xfrm>
            <a:off x="635000" y="5380038"/>
            <a:ext cx="2517775" cy="598487"/>
          </a:xfrm>
          <a:prstGeom prst="rect">
            <a:avLst/>
          </a:prstGeom>
          <a:solidFill>
            <a:srgbClr val="81D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校园导航</a:t>
            </a:r>
            <a:endParaRPr lang="zh-CN" altLang="en-US"/>
          </a:p>
        </p:txBody>
      </p:sp>
      <p:sp>
        <p:nvSpPr>
          <p:cNvPr id="20485" name="MH_SubTitle_4"/>
          <p:cNvSpPr>
            <a:spLocks noChangeArrowheads="1"/>
          </p:cNvSpPr>
          <p:nvPr/>
        </p:nvSpPr>
        <p:spPr bwMode="auto">
          <a:xfrm>
            <a:off x="6022975" y="2640013"/>
            <a:ext cx="2519363" cy="598487"/>
          </a:xfrm>
          <a:prstGeom prst="rect">
            <a:avLst/>
          </a:prstGeom>
          <a:solidFill>
            <a:srgbClr val="81DB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遇　　见</a:t>
            </a:r>
          </a:p>
        </p:txBody>
      </p:sp>
      <p:sp>
        <p:nvSpPr>
          <p:cNvPr id="20486" name="MH_SubTitle_3"/>
          <p:cNvSpPr>
            <a:spLocks noChangeArrowheads="1"/>
          </p:cNvSpPr>
          <p:nvPr/>
        </p:nvSpPr>
        <p:spPr bwMode="auto">
          <a:xfrm>
            <a:off x="6022975" y="3322638"/>
            <a:ext cx="2519363" cy="598487"/>
          </a:xfrm>
          <a:prstGeom prst="rect">
            <a:avLst/>
          </a:prstGeom>
          <a:solidFill>
            <a:srgbClr val="60A7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奋斗轨迹</a:t>
            </a:r>
          </a:p>
        </p:txBody>
      </p:sp>
      <p:sp>
        <p:nvSpPr>
          <p:cNvPr id="20487" name="MH_SubTitle_1"/>
          <p:cNvSpPr>
            <a:spLocks noChangeArrowheads="1"/>
          </p:cNvSpPr>
          <p:nvPr/>
        </p:nvSpPr>
        <p:spPr bwMode="auto">
          <a:xfrm>
            <a:off x="6022975" y="4687888"/>
            <a:ext cx="2519363" cy="598487"/>
          </a:xfrm>
          <a:prstGeom prst="rect">
            <a:avLst/>
          </a:prstGeom>
          <a:solidFill>
            <a:srgbClr val="60A7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注　　册</a:t>
            </a:r>
          </a:p>
        </p:txBody>
      </p:sp>
      <p:sp>
        <p:nvSpPr>
          <p:cNvPr id="20488" name="MH_SubTitle_5"/>
          <p:cNvSpPr>
            <a:spLocks noChangeArrowheads="1"/>
          </p:cNvSpPr>
          <p:nvPr/>
        </p:nvSpPr>
        <p:spPr bwMode="auto">
          <a:xfrm>
            <a:off x="2536825" y="549275"/>
            <a:ext cx="4086225" cy="1971675"/>
          </a:xfrm>
          <a:prstGeom prst="upArrow">
            <a:avLst>
              <a:gd name="adj1" fmla="val 61519"/>
              <a:gd name="adj2" fmla="val 83130"/>
            </a:avLst>
          </a:prstGeom>
          <a:solidFill>
            <a:srgbClr val="60A7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FFFFFF"/>
                </a:solidFill>
                <a:latin typeface="锐字云字库细圆体1.0" charset="-122"/>
                <a:ea typeface="锐字云字库细圆体1.0" charset="-122"/>
              </a:rPr>
              <a:t>湖理帮帮</a:t>
            </a:r>
          </a:p>
        </p:txBody>
      </p:sp>
      <p:sp>
        <p:nvSpPr>
          <p:cNvPr id="20489" name="MH_SubTitle_4"/>
          <p:cNvSpPr>
            <a:spLocks noChangeArrowheads="1"/>
          </p:cNvSpPr>
          <p:nvPr/>
        </p:nvSpPr>
        <p:spPr bwMode="auto">
          <a:xfrm>
            <a:off x="3314700" y="2651125"/>
            <a:ext cx="2519363" cy="598488"/>
          </a:xfrm>
          <a:prstGeom prst="rect">
            <a:avLst/>
          </a:prstGeom>
          <a:solidFill>
            <a:srgbClr val="60A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兼　　职</a:t>
            </a:r>
            <a:endParaRPr lang="zh-CN" altLang="en-US"/>
          </a:p>
        </p:txBody>
      </p:sp>
      <p:sp>
        <p:nvSpPr>
          <p:cNvPr id="20490" name="MH_SubTitle_3"/>
          <p:cNvSpPr>
            <a:spLocks noChangeArrowheads="1"/>
          </p:cNvSpPr>
          <p:nvPr/>
        </p:nvSpPr>
        <p:spPr bwMode="auto">
          <a:xfrm>
            <a:off x="3314700" y="3322638"/>
            <a:ext cx="2519363" cy="598487"/>
          </a:xfrm>
          <a:prstGeom prst="rect">
            <a:avLst/>
          </a:prstGeom>
          <a:solidFill>
            <a:srgbClr val="81D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班级管理</a:t>
            </a:r>
            <a:endParaRPr lang="zh-CN" altLang="en-US"/>
          </a:p>
        </p:txBody>
      </p:sp>
      <p:sp>
        <p:nvSpPr>
          <p:cNvPr id="20491" name="MH_SubTitle_2"/>
          <p:cNvSpPr>
            <a:spLocks noChangeArrowheads="1"/>
          </p:cNvSpPr>
          <p:nvPr/>
        </p:nvSpPr>
        <p:spPr bwMode="auto">
          <a:xfrm>
            <a:off x="3314700" y="4005263"/>
            <a:ext cx="2519363" cy="598487"/>
          </a:xfrm>
          <a:prstGeom prst="rect">
            <a:avLst/>
          </a:prstGeom>
          <a:solidFill>
            <a:srgbClr val="60A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毕业寄语</a:t>
            </a:r>
            <a:endParaRPr lang="zh-CN" altLang="en-US"/>
          </a:p>
        </p:txBody>
      </p:sp>
      <p:sp>
        <p:nvSpPr>
          <p:cNvPr id="20492" name="MH_SubTitle_4"/>
          <p:cNvSpPr>
            <a:spLocks noChangeArrowheads="1"/>
          </p:cNvSpPr>
          <p:nvPr/>
        </p:nvSpPr>
        <p:spPr bwMode="auto">
          <a:xfrm>
            <a:off x="646113" y="2638425"/>
            <a:ext cx="2519362" cy="598488"/>
          </a:xfrm>
          <a:prstGeom prst="rect">
            <a:avLst/>
          </a:prstGeom>
          <a:solidFill>
            <a:srgbClr val="81D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在线求助</a:t>
            </a:r>
            <a:endParaRPr lang="zh-CN" altLang="en-US"/>
          </a:p>
        </p:txBody>
      </p:sp>
      <p:sp>
        <p:nvSpPr>
          <p:cNvPr id="20493" name="MH_SubTitle_3"/>
          <p:cNvSpPr>
            <a:spLocks noChangeArrowheads="1"/>
          </p:cNvSpPr>
          <p:nvPr/>
        </p:nvSpPr>
        <p:spPr bwMode="auto">
          <a:xfrm>
            <a:off x="646113" y="3321050"/>
            <a:ext cx="2519362" cy="598488"/>
          </a:xfrm>
          <a:prstGeom prst="rect">
            <a:avLst/>
          </a:prstGeom>
          <a:solidFill>
            <a:srgbClr val="60A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跳蚤市场</a:t>
            </a:r>
            <a:endParaRPr lang="zh-CN" altLang="en-US"/>
          </a:p>
        </p:txBody>
      </p:sp>
      <p:sp>
        <p:nvSpPr>
          <p:cNvPr id="20494" name="MH_SubTitle_2"/>
          <p:cNvSpPr>
            <a:spLocks noChangeArrowheads="1"/>
          </p:cNvSpPr>
          <p:nvPr/>
        </p:nvSpPr>
        <p:spPr bwMode="auto">
          <a:xfrm>
            <a:off x="646113" y="4003675"/>
            <a:ext cx="2519362" cy="598488"/>
          </a:xfrm>
          <a:prstGeom prst="rect">
            <a:avLst/>
          </a:prstGeom>
          <a:solidFill>
            <a:srgbClr val="81DB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资源交换</a:t>
            </a:r>
            <a:endParaRPr lang="zh-CN" altLang="en-US"/>
          </a:p>
        </p:txBody>
      </p:sp>
      <p:sp>
        <p:nvSpPr>
          <p:cNvPr id="20495" name="MH_SubTitle_1"/>
          <p:cNvSpPr>
            <a:spLocks noChangeArrowheads="1"/>
          </p:cNvSpPr>
          <p:nvPr/>
        </p:nvSpPr>
        <p:spPr bwMode="auto">
          <a:xfrm>
            <a:off x="646113" y="4686300"/>
            <a:ext cx="2519362" cy="598488"/>
          </a:xfrm>
          <a:prstGeom prst="rect">
            <a:avLst/>
          </a:prstGeom>
          <a:solidFill>
            <a:srgbClr val="60A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众　　筹</a:t>
            </a:r>
            <a:endParaRPr lang="zh-CN" altLang="en-US"/>
          </a:p>
        </p:txBody>
      </p:sp>
      <p:sp>
        <p:nvSpPr>
          <p:cNvPr id="19473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19474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10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10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10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10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10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1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10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10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10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10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" presetClass="entr" presetSubtype="16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64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67" dur="5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70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2" presetClass="exit" presetSubtype="1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73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76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79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82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85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88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91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94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97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100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103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1000" fill="hold"/>
                                        <p:tgtEl>
                                          <p:spTgt spid="20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utoUpdateAnimBg="0"/>
      <p:bldP spid="19" grpId="1" bldLvl="0" autoUpdateAnimBg="0"/>
      <p:bldP spid="19" grpId="2" animBg="1"/>
      <p:bldP spid="20496" grpId="0" bldLvl="0" autoUpdateAnimBg="0"/>
      <p:bldP spid="20496" grpId="1" bldLvl="0" autoUpdateAnimBg="0"/>
      <p:bldP spid="20496" grpId="2" build="allAtOnce"/>
      <p:bldP spid="20482" grpId="0" bldLvl="0" animBg="1" autoUpdateAnimBg="0"/>
      <p:bldP spid="20482" grpId="1" bldLvl="0" animBg="1" autoUpdateAnimBg="0"/>
      <p:bldP spid="20483" grpId="0" bldLvl="0" animBg="1" autoUpdateAnimBg="0"/>
      <p:bldP spid="20483" grpId="1" bldLvl="0" animBg="1" autoUpdateAnimBg="0"/>
      <p:bldP spid="20484" grpId="0" bldLvl="0" animBg="1" autoUpdateAnimBg="0"/>
      <p:bldP spid="20484" grpId="1" bldLvl="0" animBg="1" autoUpdateAnimBg="0"/>
      <p:bldP spid="20485" grpId="0" bldLvl="0" autoUpdateAnimBg="0"/>
      <p:bldP spid="20485" grpId="1" bldLvl="0" autoUpdateAnimBg="0"/>
      <p:bldP spid="20485" grpId="2" bldLvl="0" autoUpdateAnimBg="0"/>
      <p:bldP spid="20485" grpId="3" bldLvl="0" autoUpdateAnimBg="0"/>
      <p:bldP spid="20485" grpId="4" bldLvl="0" autoUpdateAnimBg="0"/>
      <p:bldP spid="20485" grpId="5" bldLvl="0" autoUpdateAnimBg="0"/>
      <p:bldP spid="20485" grpId="6" bldLvl="0" autoUpdateAnimBg="0"/>
      <p:bldP spid="20485" grpId="7" bldLvl="0" autoUpdateAnimBg="0"/>
      <p:bldP spid="20485" grpId="8" bldLvl="0" animBg="1" autoUpdateAnimBg="0"/>
      <p:bldP spid="20485" grpId="9" bldLvl="0" animBg="1" autoUpdateAnimBg="0"/>
      <p:bldP spid="20486" grpId="0" bldLvl="0" animBg="1" autoUpdateAnimBg="0"/>
      <p:bldP spid="20486" grpId="1" bldLvl="0" animBg="1" autoUpdateAnimBg="0"/>
      <p:bldP spid="20487" grpId="0" bldLvl="0" animBg="1" autoUpdateAnimBg="0"/>
      <p:bldP spid="20487" grpId="1" bldLvl="0" animBg="1" autoUpdateAnimBg="0"/>
      <p:bldP spid="20488" grpId="0" bldLvl="0" animBg="1" autoUpdateAnimBg="0"/>
      <p:bldP spid="20488" grpId="1" bldLvl="0" animBg="1" autoUpdateAnimBg="0"/>
      <p:bldP spid="20489" grpId="0" bldLvl="0" animBg="1" autoUpdateAnimBg="0"/>
      <p:bldP spid="20489" grpId="1" bldLvl="0" animBg="1" autoUpdateAnimBg="0"/>
      <p:bldP spid="20490" grpId="0" bldLvl="0" animBg="1" autoUpdateAnimBg="0"/>
      <p:bldP spid="20490" grpId="1" bldLvl="0" animBg="1" autoUpdateAnimBg="0"/>
      <p:bldP spid="20491" grpId="0" bldLvl="0" animBg="1" autoUpdateAnimBg="0"/>
      <p:bldP spid="20491" grpId="1" bldLvl="0" animBg="1" autoUpdateAnimBg="0"/>
      <p:bldP spid="20492" grpId="0" bldLvl="0" animBg="1" autoUpdateAnimBg="0"/>
      <p:bldP spid="20492" grpId="1" bldLvl="0" animBg="1" autoUpdateAnimBg="0"/>
      <p:bldP spid="20493" grpId="0" bldLvl="0" animBg="1" autoUpdateAnimBg="0"/>
      <p:bldP spid="20493" grpId="1" bldLvl="0" animBg="1" autoUpdateAnimBg="0"/>
      <p:bldP spid="20494" grpId="0" bldLvl="0" animBg="1" autoUpdateAnimBg="0"/>
      <p:bldP spid="20494" grpId="1" bldLvl="0" animBg="1" autoUpdateAnimBg="0"/>
      <p:bldP spid="20495" grpId="0" bldLvl="0" animBg="1" autoUpdateAnimBg="0"/>
      <p:bldP spid="20495" grpId="1" bldLvl="0" animBg="1" autoUpdateAnimBg="0"/>
      <p:bldP spid="19473" grpId="0" animBg="1"/>
      <p:bldP spid="194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 descr="IMG_2227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450850" y="633413"/>
            <a:ext cx="30464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D4D4D"/>
                </a:solidFill>
                <a:ea typeface="锐字云字库细圆体1.0" charset="-122"/>
              </a:rPr>
              <a:t>1-1、在线求助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包含查看求助信息、发布求助信息、回答别人提问。</a:t>
            </a:r>
          </a:p>
        </p:txBody>
      </p:sp>
      <p:sp>
        <p:nvSpPr>
          <p:cNvPr id="21508" name="AutoShape 4" descr="IMG_2233"/>
          <p:cNvSpPr>
            <a:spLocks noChangeAspect="1" noChangeArrowheads="1"/>
          </p:cNvSpPr>
          <p:nvPr/>
        </p:nvSpPr>
        <p:spPr bwMode="auto">
          <a:xfrm>
            <a:off x="4332288" y="776288"/>
            <a:ext cx="3078162" cy="5464175"/>
          </a:xfrm>
          <a:prstGeom prst="foldedCorner">
            <a:avLst>
              <a:gd name="adj" fmla="val 12500"/>
            </a:avLst>
          </a:prstGeom>
          <a:blipFill dpi="0" rotWithShape="0">
            <a:blip r:embed="rId3">
              <a:alphaModFix amt="90000"/>
            </a:blip>
            <a:srcRect/>
            <a:stretch>
              <a:fillRect/>
            </a:stretch>
          </a:blipFill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344613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23559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23560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animBg="1"/>
      <p:bldP spid="21506" grpId="1" animBg="1"/>
      <p:bldP spid="21507" grpId="0" bldLvl="0" autoUpdateAnimBg="0"/>
      <p:bldP spid="21507" grpId="1" bldLvl="0" autoUpdateAnimBg="0"/>
      <p:bldP spid="21508" grpId="0" animBg="1"/>
      <p:bldP spid="21508" grpId="1" animBg="1"/>
      <p:bldP spid="8" grpId="0" bldLvl="0" autoUpdateAnimBg="0"/>
      <p:bldP spid="8" grpId="1" bldLvl="0" autoUpdateAnimBg="0"/>
      <p:bldP spid="9" grpId="0" bldLvl="0" autoUpdateAnimBg="0"/>
      <p:bldP spid="9" grpId="1" bldLvl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450850" y="823913"/>
            <a:ext cx="3046413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D4D4D"/>
                </a:solidFill>
                <a:ea typeface="锐字云字库细圆体1.0" charset="-122"/>
              </a:rPr>
              <a:t>1-2、跳蚤市场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通过这个平台购买二手物品、发布闲置物品交易信息。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该功能分为查看闲置物品交易信息、发布闲置物品信息。</a:t>
            </a:r>
          </a:p>
        </p:txBody>
      </p:sp>
      <p:sp>
        <p:nvSpPr>
          <p:cNvPr id="22534" name="AutoShape 6" descr="IMG_2228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0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2535" name="AutoShape 7" descr="IMG_2229"/>
          <p:cNvSpPr>
            <a:spLocks noChangeAspect="1" noChangeArrowheads="1"/>
          </p:cNvSpPr>
          <p:nvPr/>
        </p:nvSpPr>
        <p:spPr bwMode="auto">
          <a:xfrm>
            <a:off x="4313238" y="75723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344613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24583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24584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5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22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31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ldLvl="0" autoUpdateAnimBg="0"/>
      <p:bldP spid="22530" grpId="1" bldLvl="0" autoUpdateAnimBg="0"/>
      <p:bldP spid="22534" grpId="0" animBg="1"/>
      <p:bldP spid="22534" grpId="1" animBg="1"/>
      <p:bldP spid="22535" grpId="0" animBg="1"/>
      <p:bldP spid="22535" grpId="1" animBg="1"/>
      <p:bldP spid="8" grpId="0" bldLvl="0" autoUpdateAnimBg="0"/>
      <p:bldP spid="8" grpId="1" bldLvl="0" autoUpdateAnimBg="0"/>
      <p:bldP spid="9" grpId="0" bldLvl="0" autoUpdateAnimBg="0"/>
      <p:bldP spid="9" grpId="1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50850" y="823913"/>
            <a:ext cx="304641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D4D4D"/>
                </a:solidFill>
                <a:ea typeface="锐字云字库细圆体1.0" charset="-122"/>
              </a:rPr>
              <a:t>1-3、资源交换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该功能分为发布资源和查看资源。</a:t>
            </a:r>
          </a:p>
        </p:txBody>
      </p:sp>
      <p:sp>
        <p:nvSpPr>
          <p:cNvPr id="23558" name="AutoShape 6" descr="IMG_2230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344613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25606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25607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22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bldLvl="0" autoUpdateAnimBg="0"/>
      <p:bldP spid="23554" grpId="1" bldLvl="0" autoUpdateAnimBg="0"/>
      <p:bldP spid="23558" grpId="0" animBg="1"/>
      <p:bldP spid="23558" grpId="1" animBg="1"/>
      <p:bldP spid="7" grpId="0" bldLvl="0" autoUpdateAnimBg="0"/>
      <p:bldP spid="7" grpId="1" bldLvl="0" autoUpdateAnimBg="0"/>
      <p:bldP spid="8" grpId="0" bldLvl="0" autoUpdateAnimBg="0"/>
      <p:bldP spid="8" grpId="1" bldLvl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50850" y="823913"/>
            <a:ext cx="3046413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D4D4D"/>
                </a:solidFill>
                <a:ea typeface="锐字云字库细圆体1.0" charset="-122"/>
              </a:rPr>
              <a:t>1-4、校园众筹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校园众筹为富有创造力的大学生提供一个招募队友、募集资金的平台。该功能分为发布众筹、查看众筹、报名参与众筹。</a:t>
            </a:r>
          </a:p>
        </p:txBody>
      </p:sp>
      <p:sp>
        <p:nvSpPr>
          <p:cNvPr id="24582" name="AutoShape 6" descr="IMG_2231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4583" name="AutoShape 7" descr="IMG_2236"/>
          <p:cNvSpPr>
            <a:spLocks noChangeAspect="1" noChangeArrowheads="1"/>
          </p:cNvSpPr>
          <p:nvPr/>
        </p:nvSpPr>
        <p:spPr bwMode="auto">
          <a:xfrm>
            <a:off x="4313238" y="75723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4584" name="AutoShape 8" descr="IMG_2237"/>
          <p:cNvSpPr>
            <a:spLocks noChangeAspect="1" noChangeArrowheads="1"/>
          </p:cNvSpPr>
          <p:nvPr/>
        </p:nvSpPr>
        <p:spPr bwMode="auto">
          <a:xfrm>
            <a:off x="5303838" y="47148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4"/>
            <a:srcRect/>
            <a:stretch>
              <a:fillRect/>
            </a:stretch>
          </a:blipFill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4585" name="AutoShape 9" descr="IMG_2239"/>
          <p:cNvSpPr>
            <a:spLocks noChangeAspect="1" noChangeArrowheads="1"/>
          </p:cNvSpPr>
          <p:nvPr/>
        </p:nvSpPr>
        <p:spPr bwMode="auto">
          <a:xfrm>
            <a:off x="4313238" y="77628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5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1344613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26633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26634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49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1250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250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ldLvl="0" autoUpdateAnimBg="0"/>
      <p:bldP spid="24578" grpId="1" bldLvl="0" autoUpdateAnimBg="0"/>
      <p:bldP spid="24582" grpId="0" animBg="1"/>
      <p:bldP spid="24582" grpId="1" animBg="1"/>
      <p:bldP spid="24583" grpId="0" animBg="1"/>
      <p:bldP spid="24583" grpId="1" animBg="1"/>
      <p:bldP spid="24584" grpId="0" animBg="1"/>
      <p:bldP spid="24584" grpId="1" animBg="1"/>
      <p:bldP spid="24585" grpId="0" animBg="1"/>
      <p:bldP spid="24585" grpId="1" animBg="1"/>
      <p:bldP spid="10" grpId="0" bldLvl="0" autoUpdateAnimBg="0"/>
      <p:bldP spid="10" grpId="1" bldLvl="0" autoUpdateAnimBg="0"/>
      <p:bldP spid="11" grpId="0" bldLvl="0" autoUpdateAnimBg="0"/>
      <p:bldP spid="11" grpId="1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1344613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450850" y="823913"/>
            <a:ext cx="3046413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D4D4D"/>
                </a:solidFill>
                <a:ea typeface="锐字云字库细圆体1.0" charset="-122"/>
              </a:rPr>
              <a:t>2-1、兼职信息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管理员会在线下寻找一些合作单位，通过层层筛选，把可靠地信息发布在兼职信息平台上面,可直接点击电话或短信图标进行联系。</a:t>
            </a:r>
          </a:p>
        </p:txBody>
      </p:sp>
      <p:sp>
        <p:nvSpPr>
          <p:cNvPr id="25605" name="AutoShape 5" descr="IMG_2240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27655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0.29288 -0.0009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26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utoUpdateAnimBg="0"/>
      <p:bldP spid="7" grpId="1" bldLvl="0" autoUpdateAnimBg="0"/>
      <p:bldP spid="7" grpId="2" animBg="1"/>
      <p:bldP spid="8" grpId="0" bldLvl="0" autoUpdateAnimBg="0"/>
      <p:bldP spid="8" grpId="1" bldLvl="0" autoUpdateAnimBg="0"/>
      <p:bldP spid="25602" grpId="0" bldLvl="0" autoUpdateAnimBg="0"/>
      <p:bldP spid="25602" grpId="1" bldLvl="0" autoUpdateAnimBg="0"/>
      <p:bldP spid="25605" grpId="0" animBg="1"/>
      <p:bldP spid="2560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450850" y="823913"/>
            <a:ext cx="3046413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D4D4D"/>
                </a:solidFill>
                <a:ea typeface="锐字云字库细圆体1.0" charset="-122"/>
              </a:rPr>
              <a:t>2-2、班级管理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班级管理过程中最常用的有这几个方面：班级通知发布、班级重大活动投票、课堂点名。我们将这些需求整合设计了班级管理功能。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投票系统包含首页、投票页、数据展示页、发布页。</a:t>
            </a:r>
          </a:p>
        </p:txBody>
      </p:sp>
      <p:sp>
        <p:nvSpPr>
          <p:cNvPr id="26630" name="AutoShape 6" descr="IMG_2241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6631" name="AutoShape 7" descr="IMG_2242"/>
          <p:cNvSpPr>
            <a:spLocks noChangeAspect="1" noChangeArrowheads="1"/>
          </p:cNvSpPr>
          <p:nvPr/>
        </p:nvSpPr>
        <p:spPr bwMode="auto">
          <a:xfrm>
            <a:off x="4618038" y="68103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6632" name="AutoShape 8" descr="IMG_2243"/>
          <p:cNvSpPr>
            <a:spLocks noChangeAspect="1" noChangeArrowheads="1"/>
          </p:cNvSpPr>
          <p:nvPr/>
        </p:nvSpPr>
        <p:spPr bwMode="auto">
          <a:xfrm>
            <a:off x="3894138" y="81438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4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4033838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28680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28681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3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6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9" dur="50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42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utoUpdateAnimBg="0"/>
      <p:bldP spid="10" grpId="1" bldLvl="0" autoUpdateAnimBg="0"/>
      <p:bldP spid="26626" grpId="0" bldLvl="0" autoUpdateAnimBg="0"/>
      <p:bldP spid="26626" grpId="1" bldLvl="0" autoUpdateAnimBg="0"/>
      <p:bldP spid="26630" grpId="0" animBg="1"/>
      <p:bldP spid="26630" grpId="1" animBg="1"/>
      <p:bldP spid="26631" grpId="0" animBg="1"/>
      <p:bldP spid="26631" grpId="1" animBg="1"/>
      <p:bldP spid="26632" grpId="0" animBg="1"/>
      <p:bldP spid="26632" grpId="1" animBg="1"/>
      <p:bldP spid="9" grpId="0" bldLvl="0" autoUpdateAnimBg="0"/>
      <p:bldP spid="9" grpId="1" bldLvl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450850" y="823913"/>
            <a:ext cx="30464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D4D4D"/>
                </a:solidFill>
                <a:ea typeface="锐字云字库细圆体1.0" charset="-122"/>
              </a:rPr>
              <a:t>2-3、毕业寄语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让学姐学长们给学弟学妹们留良言。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该功能提供发布寄语和查看寄语的功能。</a:t>
            </a:r>
          </a:p>
        </p:txBody>
      </p:sp>
      <p:sp>
        <p:nvSpPr>
          <p:cNvPr id="27654" name="AutoShape 6" descr="IMG_2246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7655" name="AutoShape 7" descr="IMG_2247"/>
          <p:cNvSpPr>
            <a:spLocks noChangeAspect="1" noChangeArrowheads="1"/>
          </p:cNvSpPr>
          <p:nvPr/>
        </p:nvSpPr>
        <p:spPr bwMode="auto">
          <a:xfrm>
            <a:off x="4332288" y="71913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4033838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29703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29704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26" dur="75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xit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33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 bldLvl="0" autoUpdateAnimBg="0"/>
      <p:bldP spid="27650" grpId="1" bldLvl="0" autoUpdateAnimBg="0"/>
      <p:bldP spid="27654" grpId="0" animBg="1"/>
      <p:bldP spid="27654" grpId="1" animBg="1"/>
      <p:bldP spid="27655" grpId="0" animBg="1"/>
      <p:bldP spid="27655" grpId="1" animBg="1"/>
      <p:bldP spid="8" grpId="0" bldLvl="0" autoUpdateAnimBg="0"/>
      <p:bldP spid="8" grpId="1" bldLvl="0" autoUpdateAnimBg="0"/>
      <p:bldP spid="9" grpId="0" bldLvl="0" autoUpdateAnimBg="0"/>
      <p:bldP spid="9" grpId="1" bldLvl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450850" y="823913"/>
            <a:ext cx="30464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D4D4D"/>
                </a:solidFill>
                <a:ea typeface="锐字云字库细圆体1.0" charset="-122"/>
              </a:rPr>
              <a:t>2-4、校园活动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提供最新最全的校园活动信息。</a:t>
            </a: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该功能提供了查看信息、快捷报名的功能。</a:t>
            </a:r>
          </a:p>
        </p:txBody>
      </p:sp>
      <p:sp>
        <p:nvSpPr>
          <p:cNvPr id="28678" name="AutoShape 6" descr="IMG_2248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8679" name="AutoShape 7" descr="IMG_2249"/>
          <p:cNvSpPr>
            <a:spLocks noChangeAspect="1" noChangeArrowheads="1"/>
          </p:cNvSpPr>
          <p:nvPr/>
        </p:nvSpPr>
        <p:spPr bwMode="auto">
          <a:xfrm>
            <a:off x="4675188" y="56673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4033838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30727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30728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5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31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ldLvl="0" autoUpdateAnimBg="0"/>
      <p:bldP spid="28674" grpId="1" bldLvl="0" autoUpdateAnimBg="0"/>
      <p:bldP spid="28678" grpId="0" animBg="1"/>
      <p:bldP spid="28678" grpId="1" animBg="1"/>
      <p:bldP spid="28679" grpId="0" animBg="1"/>
      <p:bldP spid="28679" grpId="1" animBg="1"/>
      <p:bldP spid="8" grpId="0" bldLvl="0" autoUpdateAnimBg="0"/>
      <p:bldP spid="8" grpId="1" bldLvl="0" autoUpdateAnimBg="0"/>
      <p:bldP spid="9" grpId="0" bldLvl="0" autoUpdateAnimBg="0"/>
      <p:bldP spid="9" grpId="1" bldLvl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4033838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450850" y="823913"/>
            <a:ext cx="3046413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D4D4D"/>
                </a:solidFill>
                <a:ea typeface="锐字云字库细圆体1.0" charset="-122"/>
              </a:rPr>
              <a:t>3-1、校园交友平台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校园交友平台（“遇见”），校内浪漫真人交友平台，寻找你的缘分。</a:t>
            </a:r>
          </a:p>
        </p:txBody>
      </p:sp>
      <p:sp>
        <p:nvSpPr>
          <p:cNvPr id="29702" name="AutoShape 6" descr="IMG_2250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9703" name="AutoShape 7" descr="IMG_2251"/>
          <p:cNvSpPr>
            <a:spLocks noChangeAspect="1" noChangeArrowheads="1"/>
          </p:cNvSpPr>
          <p:nvPr/>
        </p:nvSpPr>
        <p:spPr bwMode="auto">
          <a:xfrm>
            <a:off x="4313238" y="75723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9704" name="AutoShape 8" descr="IMG_2252"/>
          <p:cNvSpPr>
            <a:spLocks noChangeAspect="1" noChangeArrowheads="1"/>
          </p:cNvSpPr>
          <p:nvPr/>
        </p:nvSpPr>
        <p:spPr bwMode="auto">
          <a:xfrm>
            <a:off x="5303838" y="49053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4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9705" name="AutoShape 9" descr="IMG_2253"/>
          <p:cNvSpPr>
            <a:spLocks noChangeAspect="1" noChangeArrowheads="1"/>
          </p:cNvSpPr>
          <p:nvPr/>
        </p:nvSpPr>
        <p:spPr bwMode="auto">
          <a:xfrm>
            <a:off x="4313238" y="77628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5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0.29878 -0.0018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1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xit" presetSubtype="32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250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125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1250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250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125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1250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125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250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125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6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utoUpdateAnimBg="0"/>
      <p:bldP spid="11" grpId="1" bldLvl="0" autoUpdateAnimBg="0"/>
      <p:bldP spid="11" grpId="2" animBg="1"/>
      <p:bldP spid="29698" grpId="0" bldLvl="0" autoUpdateAnimBg="0"/>
      <p:bldP spid="29698" grpId="1" bldLvl="0" autoUpdateAnimBg="0"/>
      <p:bldP spid="29702" grpId="0" animBg="1"/>
      <p:bldP spid="29702" grpId="1" animBg="1"/>
      <p:bldP spid="29703" grpId="0" animBg="1"/>
      <p:bldP spid="29703" grpId="1" animBg="1"/>
      <p:bldP spid="29704" grpId="0" animBg="1"/>
      <p:bldP spid="29704" grpId="1" animBg="1"/>
      <p:bldP spid="29705" grpId="0" animBg="1"/>
      <p:bldP spid="29705" grpId="1" animBg="1"/>
      <p:bldP spid="10" grpId="0" bldLvl="0" autoUpdateAnimBg="0"/>
      <p:bldP spid="10" grpId="1" bldLvl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360738" y="2613025"/>
            <a:ext cx="22907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4D4D4D"/>
                </a:solidFill>
                <a:latin typeface="锐字云字库细圆体1.0" charset="-122"/>
                <a:ea typeface="锐字云字库细圆体1.0" charset="-122"/>
              </a:rPr>
              <a:t>Part One</a:t>
            </a: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 flipV="1">
            <a:off x="2755900" y="3529013"/>
            <a:ext cx="3600450" cy="36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9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xit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2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23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ldLvl="0" autoUpdateAnimBg="0"/>
      <p:bldP spid="15362" grpId="1" bldLvl="0" autoUpdateAnimBg="0"/>
      <p:bldP spid="15362" grpId="2" bldLvl="0" autoUpdateAnimBg="0"/>
      <p:bldP spid="15362" grpId="3" bldLvl="0" autoUpdateAnimBg="0"/>
      <p:bldP spid="15362" grpId="4" bldLvl="0" autoUpdateAnimBg="0"/>
      <p:bldP spid="15362" grpId="5" bldLvl="0" autoUpdateAnimBg="0"/>
      <p:bldP spid="15362" grpId="6" bldLvl="0" autoUpdateAnimBg="0"/>
      <p:bldP spid="15362" grpId="7" bldLvl="0" autoUpdateAnimBg="0"/>
      <p:bldP spid="15362" grpId="8" bldLvl="0" autoUpdateAnimBg="0"/>
      <p:bldP spid="15362" grpId="9"/>
      <p:bldP spid="15363" grpId="0" animBg="1"/>
      <p:bldP spid="1536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450850" y="823913"/>
            <a:ext cx="30464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4D4D4D"/>
                </a:solidFill>
                <a:ea typeface="锐字云字库细圆体1.0" charset="-122"/>
              </a:rPr>
              <a:t>3-2、奋斗轨迹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 dirty="0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dirty="0" smtClean="0">
                <a:solidFill>
                  <a:srgbClr val="4D4D4D"/>
                </a:solidFill>
                <a:ea typeface="锐字云字库细圆体1.0" charset="-122"/>
              </a:rPr>
              <a:t>定制专</a:t>
            </a:r>
            <a:r>
              <a:rPr lang="zh-CN" altLang="en-US" dirty="0">
                <a:solidFill>
                  <a:srgbClr val="4D4D4D"/>
                </a:solidFill>
                <a:ea typeface="锐字云字库细圆体1.0" charset="-122"/>
              </a:rPr>
              <a:t>属于你的页面。</a:t>
            </a:r>
            <a:endParaRPr lang="zh-CN" altLang="en-US" dirty="0"/>
          </a:p>
        </p:txBody>
      </p:sp>
      <p:sp>
        <p:nvSpPr>
          <p:cNvPr id="30726" name="AutoShape 6" descr="IMG_2254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0727" name="AutoShape 7" descr="IMG_2255"/>
          <p:cNvSpPr>
            <a:spLocks noChangeAspect="1" noChangeArrowheads="1"/>
          </p:cNvSpPr>
          <p:nvPr/>
        </p:nvSpPr>
        <p:spPr bwMode="auto">
          <a:xfrm>
            <a:off x="4313238" y="75723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777038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32774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32776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5" dur="1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1" presetClass="exit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175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31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ldLvl="0" autoUpdateAnimBg="0"/>
      <p:bldP spid="30722" grpId="1" bldLvl="0" autoUpdateAnimBg="0"/>
      <p:bldP spid="30726" grpId="0" animBg="1"/>
      <p:bldP spid="30726" grpId="1" animBg="1"/>
      <p:bldP spid="30727" grpId="0" animBg="1"/>
      <p:bldP spid="30727" grpId="1" animBg="1"/>
      <p:bldP spid="8" grpId="0" bldLvl="0" autoUpdateAnimBg="0"/>
      <p:bldP spid="8" grpId="1" bldLvl="0" autoUpdateAnimBg="0"/>
      <p:bldP spid="10" grpId="0" bldLvl="0" autoUpdateAnimBg="0"/>
      <p:bldP spid="10" grpId="1" bldLvl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450850" y="823913"/>
            <a:ext cx="3046413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D4D4D"/>
                </a:solidFill>
                <a:ea typeface="锐字云字库细圆体1.0" charset="-122"/>
              </a:rPr>
              <a:t>3-3、个人中心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包含我的信息、我的众筹、我的遇见、我有话说四个栏目。</a:t>
            </a:r>
          </a:p>
        </p:txBody>
      </p:sp>
      <p:sp>
        <p:nvSpPr>
          <p:cNvPr id="31750" name="AutoShape 6" descr="IMG_2261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1751" name="AutoShape 7" descr="IMG_2256"/>
          <p:cNvSpPr>
            <a:spLocks noChangeAspect="1" noChangeArrowheads="1"/>
          </p:cNvSpPr>
          <p:nvPr/>
        </p:nvSpPr>
        <p:spPr bwMode="auto">
          <a:xfrm>
            <a:off x="4618038" y="68103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1752" name="AutoShape 8" descr="IMG_2258"/>
          <p:cNvSpPr>
            <a:spLocks noChangeAspect="1" noChangeArrowheads="1"/>
          </p:cNvSpPr>
          <p:nvPr/>
        </p:nvSpPr>
        <p:spPr bwMode="auto">
          <a:xfrm>
            <a:off x="3894138" y="81438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4"/>
            <a:srcRect/>
            <a:stretch>
              <a:fillRect/>
            </a:stretch>
          </a:blipFill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777038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33799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33801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750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75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750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/>
                                        <p:tgtEl>
                                          <p:spTgt spid="317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75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750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/>
                                        <p:tgtEl>
                                          <p:spTgt spid="317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75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48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bldLvl="0" autoUpdateAnimBg="0"/>
      <p:bldP spid="31746" grpId="1" bldLvl="0" autoUpdateAnimBg="0"/>
      <p:bldP spid="31750" grpId="0" animBg="1"/>
      <p:bldP spid="31750" grpId="1" animBg="1"/>
      <p:bldP spid="31751" grpId="0" animBg="1"/>
      <p:bldP spid="31751" grpId="1" animBg="1"/>
      <p:bldP spid="31752" grpId="0" animBg="1"/>
      <p:bldP spid="31752" grpId="1" animBg="1"/>
      <p:bldP spid="9" grpId="0" bldLvl="0" autoUpdateAnimBg="0"/>
      <p:bldP spid="9" grpId="1" bldLvl="0" autoUpdateAnimBg="0"/>
      <p:bldP spid="11" grpId="0" bldLvl="0" autoUpdateAnimBg="0"/>
      <p:bldP spid="11" grpId="1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450850" y="823913"/>
            <a:ext cx="3046413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4D4D4D"/>
                </a:solidFill>
                <a:ea typeface="锐字云字库细圆体1.0" charset="-122"/>
              </a:rPr>
              <a:t>3-4、注册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 sz="2400" b="1">
              <a:solidFill>
                <a:srgbClr val="4D4D4D"/>
              </a:solidFill>
              <a:ea typeface="锐字云字库细圆体1.0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4D4D4D"/>
                </a:solidFill>
                <a:ea typeface="锐字云字库细圆体1.0" charset="-122"/>
              </a:rPr>
              <a:t>提供注册与登录功能。</a:t>
            </a:r>
            <a:endParaRPr lang="zh-CN" altLang="en-US"/>
          </a:p>
        </p:txBody>
      </p:sp>
      <p:sp>
        <p:nvSpPr>
          <p:cNvPr id="32771" name="AutoShape 3" descr="IMG_2259"/>
          <p:cNvSpPr>
            <a:spLocks noChangeAspect="1" noChangeArrowheads="1"/>
          </p:cNvSpPr>
          <p:nvPr/>
        </p:nvSpPr>
        <p:spPr bwMode="auto">
          <a:xfrm>
            <a:off x="5283200" y="487363"/>
            <a:ext cx="3078163" cy="5465762"/>
          </a:xfrm>
          <a:prstGeom prst="foldedCorner">
            <a:avLst>
              <a:gd name="adj" fmla="val 12500"/>
            </a:avLst>
          </a:prstGeom>
          <a:blipFill dpi="0" rotWithShape="1">
            <a:blip r:embed="rId2"/>
            <a:srcRect/>
            <a:stretch>
              <a:fillRect/>
            </a:stretch>
          </a:blip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2772" name="AutoShape 4" descr="IMG_2260"/>
          <p:cNvSpPr>
            <a:spLocks noChangeAspect="1" noChangeArrowheads="1"/>
          </p:cNvSpPr>
          <p:nvPr/>
        </p:nvSpPr>
        <p:spPr bwMode="auto">
          <a:xfrm>
            <a:off x="4618038" y="68103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9525">
            <a:solidFill>
              <a:schemeClr val="tx1"/>
            </a:solidFill>
            <a:bevel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2773" name="AutoShape 5" descr="IMG_2263"/>
          <p:cNvSpPr>
            <a:spLocks noChangeAspect="1" noChangeArrowheads="1"/>
          </p:cNvSpPr>
          <p:nvPr/>
        </p:nvSpPr>
        <p:spPr bwMode="auto">
          <a:xfrm>
            <a:off x="3894138" y="814388"/>
            <a:ext cx="3078162" cy="5464175"/>
          </a:xfrm>
          <a:prstGeom prst="foldedCorner">
            <a:avLst>
              <a:gd name="adj" fmla="val 12500"/>
            </a:avLst>
          </a:prstGeom>
          <a:blipFill dpi="0" rotWithShape="1">
            <a:blip r:embed="rId4"/>
            <a:srcRect/>
            <a:stretch>
              <a:fillRect/>
            </a:stretch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777038" y="6467475"/>
            <a:ext cx="1098550" cy="371475"/>
          </a:xfrm>
          <a:prstGeom prst="rect">
            <a:avLst/>
          </a:prstGeom>
          <a:solidFill>
            <a:srgbClr val="ED7D31"/>
          </a:solidFill>
          <a:ln w="3175">
            <a:solidFill>
              <a:srgbClr val="ED7D31"/>
            </a:solidFill>
            <a:miter lim="800000"/>
            <a:headEnd/>
            <a:tailEnd/>
          </a:ln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ED7D31"/>
                </a:solidFill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4029075" y="6465888"/>
            <a:ext cx="1096963" cy="371475"/>
          </a:xfrm>
          <a:prstGeom prst="rect">
            <a:avLst/>
          </a:prstGeom>
          <a:noFill/>
          <a:ln w="3175">
            <a:solidFill>
              <a:schemeClr val="tx2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资讯栏目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1346200" y="6462713"/>
            <a:ext cx="1098550" cy="371475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ea typeface="微软雅黑" panose="020B0503020204020204" pitchFamily="34" charset="-122"/>
              </a:rPr>
              <a:t>帮帮栏目</a:t>
            </a:r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6772275" y="6462713"/>
            <a:ext cx="1098550" cy="369887"/>
          </a:xfrm>
          <a:prstGeom prst="rect">
            <a:avLst/>
          </a:prstGeom>
          <a:noFill/>
          <a:ln w="317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bg1"/>
                </a:solidFill>
                <a:ea typeface="微软雅黑" panose="020B0503020204020204" pitchFamily="34" charset="-122"/>
              </a:rPr>
              <a:t>个人栏目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48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0.29271 -0.4939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-2469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0.00052 -0.4944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2472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11111E-6 L -0.30122 -0.49468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69" y="-24745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-0.29618 -0.4851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09" y="-2425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ldLvl="0" autoUpdateAnimBg="0"/>
      <p:bldP spid="32770" grpId="1" bldLvl="0" autoUpdateAnimBg="0"/>
      <p:bldP spid="32771" grpId="0" animBg="1"/>
      <p:bldP spid="32771" grpId="1" animBg="1"/>
      <p:bldP spid="32772" grpId="0" animBg="1"/>
      <p:bldP spid="32772" grpId="1" animBg="1"/>
      <p:bldP spid="32773" grpId="0" animBg="1"/>
      <p:bldP spid="32773" grpId="1" animBg="1"/>
      <p:bldP spid="9" grpId="0" bldLvl="0" autoUpdateAnimBg="0"/>
      <p:bldP spid="9" grpId="1" bldLvl="0" autoUpdateAnimBg="0"/>
      <p:bldP spid="9" grpId="2" animBg="1"/>
      <p:bldP spid="9" grpId="3" animBg="1"/>
      <p:bldP spid="10" grpId="0" animBg="1"/>
      <p:bldP spid="10" grpId="1" animBg="1"/>
      <p:bldP spid="11" grpId="0" bldLvl="0" autoUpdateAnimBg="0"/>
      <p:bldP spid="11" grpId="1" bldLvl="0" autoUpdateAnimBg="0"/>
      <p:bldP spid="11" grpId="2" animBg="1"/>
      <p:bldP spid="11" grpId="3" animBg="1"/>
      <p:bldP spid="12" grpId="0" animBg="1"/>
      <p:bldP spid="1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/>
          <p:cNvSpPr txBox="1">
            <a:spLocks noChangeArrowheads="1"/>
          </p:cNvSpPr>
          <p:nvPr/>
        </p:nvSpPr>
        <p:spPr bwMode="auto">
          <a:xfrm>
            <a:off x="-2867025" y="6467475"/>
            <a:ext cx="3095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zh-CN" altLang="zh-CN"/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451225" y="2652713"/>
            <a:ext cx="243840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70" tIns="46990" rIns="90170" bIns="4699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Arial" panose="020B0604020202020204" pitchFamily="34" charset="0"/>
              <a:buNone/>
            </a:pPr>
            <a:r>
              <a:rPr lang="zh-CN" altLang="en-US" sz="4400">
                <a:latin typeface="华康娃娃体W5" panose="040B0509000000000000" pitchFamily="81" charset="-122"/>
                <a:ea typeface="华康娃娃体W5" panose="040B0509000000000000" pitchFamily="81" charset="-122"/>
              </a:rPr>
              <a:t>湖理帮帮</a:t>
            </a: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5148263" y="4410075"/>
            <a:ext cx="259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>
                <a:latin typeface="锐字云字库细圆体1.0" charset="-122"/>
                <a:ea typeface="锐字云字库细圆体1.0" charset="-122"/>
              </a:rPr>
              <a:t>Thanks for your view~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animMotion origin="layout" path="M -0.17083 -0.19166 L -2.77778E-6 -2.2222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542" y="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4" presetClass="emph" presetSubtype="0" repeatCount="indefinite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5E-6 4.07407E-6 L -3.05556E-6 -2.59259E-6 " pathEditMode="relative" rAng="0" ptsTypes="AA">
                                      <p:cBhvr>
                                        <p:cTn id="19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590" y="-1042"/>
                                    </p:animMotion>
                                    <p:animRot by="1500000">
                                      <p:cBhvr>
                                        <p:cTn id="2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3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bldLvl="0" autoUpdateAnimBg="0"/>
      <p:bldP spid="33795" grpId="1" bldLvl="0" autoUpdateAnimBg="0"/>
      <p:bldP spid="33795" grpId="2" bldLvl="0" autoUpdateAnimBg="0"/>
      <p:bldP spid="33795" grpId="3" bldLvl="0" autoUpdateAnimBg="0"/>
      <p:bldP spid="33795" grpId="4" bldLvl="0" autoUpdateAnimBg="0"/>
      <p:bldP spid="33795" grpId="5"/>
      <p:bldP spid="33796" grpId="0" bldLvl="0" autoUpdateAnimBg="0"/>
      <p:bldP spid="33796" grpId="1" bldLvl="0" autoUpdateAnimBg="0"/>
      <p:bldP spid="33796" grpId="2" bldLvl="0" autoUpdateAnimBg="0"/>
      <p:bldP spid="33796" grpId="3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2803525" y="2613025"/>
            <a:ext cx="3286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4D4D4D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什么</a:t>
            </a:r>
          </a:p>
        </p:txBody>
      </p:sp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3076575" y="2554288"/>
            <a:ext cx="877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rgbClr val="4D4D4D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是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4256088" y="2735263"/>
            <a:ext cx="7413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4D4D4D"/>
                </a:solidFill>
                <a:ea typeface="锐字云字库细圆体1.0" charset="-122"/>
              </a:rPr>
              <a:t>湖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 rot="1620000">
            <a:off x="6694488" y="2100263"/>
            <a:ext cx="7921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zh-CN" sz="4800">
                <a:ea typeface="锐字云字库细圆体1.0" charset="-122"/>
              </a:rPr>
              <a:t>？</a:t>
            </a:r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4041775" y="2833688"/>
            <a:ext cx="1588" cy="452437"/>
          </a:xfrm>
          <a:prstGeom prst="line">
            <a:avLst/>
          </a:prstGeom>
          <a:noFill/>
          <a:ln w="12700">
            <a:solidFill>
              <a:srgbClr val="4D4D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4830763" y="2740025"/>
            <a:ext cx="7413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zh-CN" sz="4400">
                <a:solidFill>
                  <a:srgbClr val="4D4D4D"/>
                </a:solidFill>
                <a:ea typeface="锐字云字库细圆体1.0" charset="-122"/>
              </a:rPr>
              <a:t>理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5970588" y="2736850"/>
            <a:ext cx="7413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zh-CN" sz="4400">
                <a:solidFill>
                  <a:srgbClr val="4D4D4D"/>
                </a:solidFill>
                <a:ea typeface="锐字云字库细圆体1.0" charset="-122"/>
              </a:rPr>
              <a:t>帮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391150" y="2740025"/>
            <a:ext cx="742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zh-CN" sz="4400">
                <a:solidFill>
                  <a:srgbClr val="4D4D4D"/>
                </a:solidFill>
                <a:ea typeface="锐字云字库细圆体1.0" charset="-122"/>
              </a:rPr>
              <a:t>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10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10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decel="100000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decel="100000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decel="10000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decel="100000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decel="100000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decel="100000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decel="100000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decel="10000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ldLvl="0" autoUpdateAnimBg="0"/>
      <p:bldP spid="16386" grpId="1"/>
      <p:bldP spid="16387" grpId="0" bldLvl="0" autoUpdateAnimBg="0"/>
      <p:bldP spid="16387" grpId="1"/>
      <p:bldP spid="16388" grpId="0" bldLvl="0" autoUpdateAnimBg="0"/>
      <p:bldP spid="16388" grpId="1"/>
      <p:bldP spid="16388" grpId="2"/>
      <p:bldP spid="16389" grpId="0" bldLvl="0" autoUpdateAnimBg="0"/>
      <p:bldP spid="16389" grpId="1"/>
      <p:bldP spid="16390" grpId="0" animBg="1"/>
      <p:bldP spid="16390" grpId="1" animBg="1"/>
      <p:bldP spid="16391" grpId="0" bldLvl="0" autoUpdateAnimBg="0"/>
      <p:bldP spid="16391" grpId="1"/>
      <p:bldP spid="16391" grpId="2"/>
      <p:bldP spid="16392" grpId="0" bldLvl="0" autoUpdateAnimBg="0"/>
      <p:bldP spid="16392" grpId="1"/>
      <p:bldP spid="16392" grpId="2"/>
      <p:bldP spid="16393" grpId="0" bldLvl="0" autoUpdateAnimBg="0"/>
      <p:bldP spid="16393" grpId="1"/>
      <p:bldP spid="16393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H_SubTitle_1"/>
          <p:cNvSpPr>
            <a:spLocks noChangeArrowheads="1"/>
          </p:cNvSpPr>
          <p:nvPr/>
        </p:nvSpPr>
        <p:spPr bwMode="auto">
          <a:xfrm>
            <a:off x="1603375" y="1960563"/>
            <a:ext cx="1562100" cy="938212"/>
          </a:xfrm>
          <a:custGeom>
            <a:avLst/>
            <a:gdLst>
              <a:gd name="T0" fmla="*/ 0 w 1601390"/>
              <a:gd name="T1" fmla="*/ 79408 h 960834"/>
              <a:gd name="T2" fmla="*/ 78767 w 1601390"/>
              <a:gd name="T3" fmla="*/ 0 h 960834"/>
              <a:gd name="T4" fmla="*/ 1234010 w 1601390"/>
              <a:gd name="T5" fmla="*/ 0 h 960834"/>
              <a:gd name="T6" fmla="*/ 1312776 w 1601390"/>
              <a:gd name="T7" fmla="*/ 79408 h 960834"/>
              <a:gd name="T8" fmla="*/ 1312776 w 1601390"/>
              <a:gd name="T9" fmla="*/ 714682 h 960834"/>
              <a:gd name="T10" fmla="*/ 1234010 w 1601390"/>
              <a:gd name="T11" fmla="*/ 794090 h 960834"/>
              <a:gd name="T12" fmla="*/ 78767 w 1601390"/>
              <a:gd name="T13" fmla="*/ 794090 h 960834"/>
              <a:gd name="T14" fmla="*/ 0 w 1601390"/>
              <a:gd name="T15" fmla="*/ 714682 h 960834"/>
              <a:gd name="T16" fmla="*/ 0 w 1601390"/>
              <a:gd name="T17" fmla="*/ 79408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90CD4B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da-DK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web应用</a:t>
            </a:r>
          </a:p>
        </p:txBody>
      </p:sp>
      <p:sp>
        <p:nvSpPr>
          <p:cNvPr id="17411" name="MH_SubTitle_2"/>
          <p:cNvSpPr>
            <a:spLocks noChangeArrowheads="1"/>
          </p:cNvSpPr>
          <p:nvPr/>
        </p:nvSpPr>
        <p:spPr bwMode="auto">
          <a:xfrm>
            <a:off x="3790950" y="1960563"/>
            <a:ext cx="1562100" cy="938212"/>
          </a:xfrm>
          <a:custGeom>
            <a:avLst/>
            <a:gdLst>
              <a:gd name="T0" fmla="*/ 0 w 1601390"/>
              <a:gd name="T1" fmla="*/ 79408 h 960834"/>
              <a:gd name="T2" fmla="*/ 78767 w 1601390"/>
              <a:gd name="T3" fmla="*/ 0 h 960834"/>
              <a:gd name="T4" fmla="*/ 1234010 w 1601390"/>
              <a:gd name="T5" fmla="*/ 0 h 960834"/>
              <a:gd name="T6" fmla="*/ 1312776 w 1601390"/>
              <a:gd name="T7" fmla="*/ 79408 h 960834"/>
              <a:gd name="T8" fmla="*/ 1312776 w 1601390"/>
              <a:gd name="T9" fmla="*/ 714682 h 960834"/>
              <a:gd name="T10" fmla="*/ 1234010 w 1601390"/>
              <a:gd name="T11" fmla="*/ 794090 h 960834"/>
              <a:gd name="T12" fmla="*/ 78767 w 1601390"/>
              <a:gd name="T13" fmla="*/ 794090 h 960834"/>
              <a:gd name="T14" fmla="*/ 0 w 1601390"/>
              <a:gd name="T15" fmla="*/ 714682 h 960834"/>
              <a:gd name="T16" fmla="*/ 0 w 1601390"/>
              <a:gd name="T17" fmla="*/ 79408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60A7FF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da-DK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自主设计</a:t>
            </a:r>
          </a:p>
        </p:txBody>
      </p:sp>
      <p:sp>
        <p:nvSpPr>
          <p:cNvPr id="17412" name="MH_SubTitle_3"/>
          <p:cNvSpPr>
            <a:spLocks noChangeArrowheads="1"/>
          </p:cNvSpPr>
          <p:nvPr/>
        </p:nvSpPr>
        <p:spPr bwMode="auto">
          <a:xfrm>
            <a:off x="5978525" y="1960563"/>
            <a:ext cx="1562100" cy="938212"/>
          </a:xfrm>
          <a:custGeom>
            <a:avLst/>
            <a:gdLst>
              <a:gd name="T0" fmla="*/ 0 w 1601390"/>
              <a:gd name="T1" fmla="*/ 79408 h 960834"/>
              <a:gd name="T2" fmla="*/ 78767 w 1601390"/>
              <a:gd name="T3" fmla="*/ 0 h 960834"/>
              <a:gd name="T4" fmla="*/ 1234010 w 1601390"/>
              <a:gd name="T5" fmla="*/ 0 h 960834"/>
              <a:gd name="T6" fmla="*/ 1312776 w 1601390"/>
              <a:gd name="T7" fmla="*/ 79408 h 960834"/>
              <a:gd name="T8" fmla="*/ 1312776 w 1601390"/>
              <a:gd name="T9" fmla="*/ 714682 h 960834"/>
              <a:gd name="T10" fmla="*/ 1234010 w 1601390"/>
              <a:gd name="T11" fmla="*/ 794090 h 960834"/>
              <a:gd name="T12" fmla="*/ 78767 w 1601390"/>
              <a:gd name="T13" fmla="*/ 794090 h 960834"/>
              <a:gd name="T14" fmla="*/ 0 w 1601390"/>
              <a:gd name="T15" fmla="*/ 714682 h 960834"/>
              <a:gd name="T16" fmla="*/ 0 w 1601390"/>
              <a:gd name="T17" fmla="*/ 79408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90CD4B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da-DK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基于微信</a:t>
            </a:r>
          </a:p>
        </p:txBody>
      </p:sp>
      <p:sp>
        <p:nvSpPr>
          <p:cNvPr id="17413" name="MH_SubTitle_4"/>
          <p:cNvSpPr>
            <a:spLocks noChangeArrowheads="1"/>
          </p:cNvSpPr>
          <p:nvPr/>
        </p:nvSpPr>
        <p:spPr bwMode="auto">
          <a:xfrm>
            <a:off x="5978525" y="3524250"/>
            <a:ext cx="1562100" cy="936625"/>
          </a:xfrm>
          <a:custGeom>
            <a:avLst/>
            <a:gdLst>
              <a:gd name="T0" fmla="*/ 0 w 1601390"/>
              <a:gd name="T1" fmla="*/ 78341 h 960834"/>
              <a:gd name="T2" fmla="*/ 78767 w 1601390"/>
              <a:gd name="T3" fmla="*/ 0 h 960834"/>
              <a:gd name="T4" fmla="*/ 1234010 w 1601390"/>
              <a:gd name="T5" fmla="*/ 0 h 960834"/>
              <a:gd name="T6" fmla="*/ 1312776 w 1601390"/>
              <a:gd name="T7" fmla="*/ 78341 h 960834"/>
              <a:gd name="T8" fmla="*/ 1312776 w 1601390"/>
              <a:gd name="T9" fmla="*/ 705067 h 960834"/>
              <a:gd name="T10" fmla="*/ 1234010 w 1601390"/>
              <a:gd name="T11" fmla="*/ 783407 h 960834"/>
              <a:gd name="T12" fmla="*/ 78767 w 1601390"/>
              <a:gd name="T13" fmla="*/ 783407 h 960834"/>
              <a:gd name="T14" fmla="*/ 0 w 1601390"/>
              <a:gd name="T15" fmla="*/ 705067 h 960834"/>
              <a:gd name="T16" fmla="*/ 0 w 1601390"/>
              <a:gd name="T17" fmla="*/ 78341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60A7FF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da-DK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综合型平台</a:t>
            </a:r>
          </a:p>
        </p:txBody>
      </p:sp>
      <p:sp>
        <p:nvSpPr>
          <p:cNvPr id="17414" name="MH_SubTitle_5"/>
          <p:cNvSpPr>
            <a:spLocks noChangeArrowheads="1"/>
          </p:cNvSpPr>
          <p:nvPr/>
        </p:nvSpPr>
        <p:spPr bwMode="auto">
          <a:xfrm>
            <a:off x="3790950" y="3535363"/>
            <a:ext cx="1562100" cy="936625"/>
          </a:xfrm>
          <a:custGeom>
            <a:avLst/>
            <a:gdLst>
              <a:gd name="T0" fmla="*/ 0 w 1601390"/>
              <a:gd name="T1" fmla="*/ 78341 h 960834"/>
              <a:gd name="T2" fmla="*/ 78767 w 1601390"/>
              <a:gd name="T3" fmla="*/ 0 h 960834"/>
              <a:gd name="T4" fmla="*/ 1234010 w 1601390"/>
              <a:gd name="T5" fmla="*/ 0 h 960834"/>
              <a:gd name="T6" fmla="*/ 1312776 w 1601390"/>
              <a:gd name="T7" fmla="*/ 78341 h 960834"/>
              <a:gd name="T8" fmla="*/ 1312776 w 1601390"/>
              <a:gd name="T9" fmla="*/ 705067 h 960834"/>
              <a:gd name="T10" fmla="*/ 1234010 w 1601390"/>
              <a:gd name="T11" fmla="*/ 783407 h 960834"/>
              <a:gd name="T12" fmla="*/ 78767 w 1601390"/>
              <a:gd name="T13" fmla="*/ 783407 h 960834"/>
              <a:gd name="T14" fmla="*/ 0 w 1601390"/>
              <a:gd name="T15" fmla="*/ 705067 h 960834"/>
              <a:gd name="T16" fmla="*/ 0 w 1601390"/>
              <a:gd name="T17" fmla="*/ 78341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90CD4B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创新、精彩</a:t>
            </a:r>
            <a:endParaRPr lang="da-DK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415" name="MH_SubTitle_6"/>
          <p:cNvSpPr>
            <a:spLocks noChangeArrowheads="1"/>
          </p:cNvSpPr>
          <p:nvPr/>
        </p:nvSpPr>
        <p:spPr bwMode="auto">
          <a:xfrm>
            <a:off x="1603375" y="3524250"/>
            <a:ext cx="1562100" cy="936625"/>
          </a:xfrm>
          <a:custGeom>
            <a:avLst/>
            <a:gdLst>
              <a:gd name="T0" fmla="*/ 0 w 1601390"/>
              <a:gd name="T1" fmla="*/ 78341 h 960834"/>
              <a:gd name="T2" fmla="*/ 78767 w 1601390"/>
              <a:gd name="T3" fmla="*/ 0 h 960834"/>
              <a:gd name="T4" fmla="*/ 1234010 w 1601390"/>
              <a:gd name="T5" fmla="*/ 0 h 960834"/>
              <a:gd name="T6" fmla="*/ 1312776 w 1601390"/>
              <a:gd name="T7" fmla="*/ 78341 h 960834"/>
              <a:gd name="T8" fmla="*/ 1312776 w 1601390"/>
              <a:gd name="T9" fmla="*/ 705067 h 960834"/>
              <a:gd name="T10" fmla="*/ 1234010 w 1601390"/>
              <a:gd name="T11" fmla="*/ 783407 h 960834"/>
              <a:gd name="T12" fmla="*/ 78767 w 1601390"/>
              <a:gd name="T13" fmla="*/ 783407 h 960834"/>
              <a:gd name="T14" fmla="*/ 0 w 1601390"/>
              <a:gd name="T15" fmla="*/ 705067 h 960834"/>
              <a:gd name="T16" fmla="*/ 0 w 1601390"/>
              <a:gd name="T17" fmla="*/ 78341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60A7FF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互助、便捷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8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-0.34774 -0.4416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96" y="-2208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3" dur="10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4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6" dur="1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9" dur="10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2" presetClass="exit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2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8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ldLvl="0" animBg="1" autoUpdateAnimBg="0"/>
      <p:bldP spid="17410" grpId="1" bldLvl="0" animBg="1" autoUpdateAnimBg="0"/>
      <p:bldP spid="17411" grpId="0" bldLvl="0" animBg="1" autoUpdateAnimBg="0"/>
      <p:bldP spid="17411" grpId="1" bldLvl="0" animBg="1" autoUpdateAnimBg="0"/>
      <p:bldP spid="17412" grpId="0" bldLvl="0" animBg="1" autoUpdateAnimBg="0"/>
      <p:bldP spid="17412" grpId="1" bldLvl="0" animBg="1" autoUpdateAnimBg="0"/>
      <p:bldP spid="17413" grpId="0" bldLvl="0" animBg="1" autoUpdateAnimBg="0"/>
      <p:bldP spid="17413" grpId="1" bldLvl="0" animBg="1" autoUpdateAnimBg="0"/>
      <p:bldP spid="17414" grpId="0" bldLvl="0" animBg="1" autoUpdateAnimBg="0"/>
      <p:bldP spid="17414" grpId="1" animBg="1"/>
      <p:bldP spid="17415" grpId="0" bldLvl="0" animBg="1" autoUpdateAnimBg="0"/>
      <p:bldP spid="17415" grpId="1" bldLvl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MH_SubTitle_3"/>
          <p:cNvSpPr>
            <a:spLocks noChangeArrowheads="1"/>
          </p:cNvSpPr>
          <p:nvPr/>
        </p:nvSpPr>
        <p:spPr bwMode="auto">
          <a:xfrm>
            <a:off x="611188" y="496888"/>
            <a:ext cx="1562100" cy="938212"/>
          </a:xfrm>
          <a:custGeom>
            <a:avLst/>
            <a:gdLst>
              <a:gd name="T0" fmla="*/ 0 w 1601390"/>
              <a:gd name="T1" fmla="*/ 79408 h 960834"/>
              <a:gd name="T2" fmla="*/ 78767 w 1601390"/>
              <a:gd name="T3" fmla="*/ 0 h 960834"/>
              <a:gd name="T4" fmla="*/ 1234010 w 1601390"/>
              <a:gd name="T5" fmla="*/ 0 h 960834"/>
              <a:gd name="T6" fmla="*/ 1312776 w 1601390"/>
              <a:gd name="T7" fmla="*/ 79408 h 960834"/>
              <a:gd name="T8" fmla="*/ 1312776 w 1601390"/>
              <a:gd name="T9" fmla="*/ 714682 h 960834"/>
              <a:gd name="T10" fmla="*/ 1234010 w 1601390"/>
              <a:gd name="T11" fmla="*/ 794090 h 960834"/>
              <a:gd name="T12" fmla="*/ 78767 w 1601390"/>
              <a:gd name="T13" fmla="*/ 794090 h 960834"/>
              <a:gd name="T14" fmla="*/ 0 w 1601390"/>
              <a:gd name="T15" fmla="*/ 714682 h 960834"/>
              <a:gd name="T16" fmla="*/ 0 w 1601390"/>
              <a:gd name="T17" fmla="*/ 79408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90CD4B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创新、精彩</a:t>
            </a:r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MH_SubTitle_2"/>
          <p:cNvSpPr>
            <a:spLocks noChangeArrowheads="1"/>
          </p:cNvSpPr>
          <p:nvPr/>
        </p:nvSpPr>
        <p:spPr bwMode="auto">
          <a:xfrm>
            <a:off x="2519363" y="2676525"/>
            <a:ext cx="4219575" cy="938213"/>
          </a:xfrm>
          <a:custGeom>
            <a:avLst/>
            <a:gdLst>
              <a:gd name="T0" fmla="*/ 0 w 1601390"/>
              <a:gd name="T1" fmla="*/ 79409 h 960834"/>
              <a:gd name="T2" fmla="*/ 30601430 w 1601390"/>
              <a:gd name="T3" fmla="*/ 0 h 960834"/>
              <a:gd name="T4" fmla="*/ 479425084 w 1601390"/>
              <a:gd name="T5" fmla="*/ 0 h 960834"/>
              <a:gd name="T6" fmla="*/ 510026509 w 1601390"/>
              <a:gd name="T7" fmla="*/ 79409 h 960834"/>
              <a:gd name="T8" fmla="*/ 510026509 w 1601390"/>
              <a:gd name="T9" fmla="*/ 714684 h 960834"/>
              <a:gd name="T10" fmla="*/ 479425084 w 1601390"/>
              <a:gd name="T11" fmla="*/ 794093 h 960834"/>
              <a:gd name="T12" fmla="*/ 30601430 w 1601390"/>
              <a:gd name="T13" fmla="*/ 794093 h 960834"/>
              <a:gd name="T14" fmla="*/ 0 w 1601390"/>
              <a:gd name="T15" fmla="*/ 714684 h 960834"/>
              <a:gd name="T16" fmla="*/ 0 w 1601390"/>
              <a:gd name="T17" fmla="*/ 79409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60A7FF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针对学校，服务于学生这一特殊群体</a:t>
            </a:r>
            <a:endParaRPr lang="da-DK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MH_SubTitle_2"/>
          <p:cNvSpPr>
            <a:spLocks noChangeArrowheads="1"/>
          </p:cNvSpPr>
          <p:nvPr/>
        </p:nvSpPr>
        <p:spPr bwMode="auto">
          <a:xfrm>
            <a:off x="2519363" y="3729038"/>
            <a:ext cx="4219575" cy="938212"/>
          </a:xfrm>
          <a:custGeom>
            <a:avLst/>
            <a:gdLst>
              <a:gd name="T0" fmla="*/ 0 w 1601390"/>
              <a:gd name="T1" fmla="*/ 79408 h 960834"/>
              <a:gd name="T2" fmla="*/ 30601430 w 1601390"/>
              <a:gd name="T3" fmla="*/ 0 h 960834"/>
              <a:gd name="T4" fmla="*/ 479425084 w 1601390"/>
              <a:gd name="T5" fmla="*/ 0 h 960834"/>
              <a:gd name="T6" fmla="*/ 510026509 w 1601390"/>
              <a:gd name="T7" fmla="*/ 79408 h 960834"/>
              <a:gd name="T8" fmla="*/ 510026509 w 1601390"/>
              <a:gd name="T9" fmla="*/ 714682 h 960834"/>
              <a:gd name="T10" fmla="*/ 479425084 w 1601390"/>
              <a:gd name="T11" fmla="*/ 794090 h 960834"/>
              <a:gd name="T12" fmla="*/ 30601430 w 1601390"/>
              <a:gd name="T13" fmla="*/ 794090 h 960834"/>
              <a:gd name="T14" fmla="*/ 0 w 1601390"/>
              <a:gd name="T15" fmla="*/ 714682 h 960834"/>
              <a:gd name="T16" fmla="*/ 0 w 1601390"/>
              <a:gd name="T17" fmla="*/ 79408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60A7FF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切实解决学生校园生活中的难题</a:t>
            </a:r>
            <a:endParaRPr lang="da-DK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MH_SubTitle_3"/>
          <p:cNvSpPr>
            <a:spLocks noChangeArrowheads="1"/>
          </p:cNvSpPr>
          <p:nvPr/>
        </p:nvSpPr>
        <p:spPr bwMode="auto">
          <a:xfrm>
            <a:off x="611188" y="496888"/>
            <a:ext cx="1562100" cy="938212"/>
          </a:xfrm>
          <a:custGeom>
            <a:avLst/>
            <a:gdLst>
              <a:gd name="T0" fmla="*/ 0 w 1601390"/>
              <a:gd name="T1" fmla="*/ 79408 h 960834"/>
              <a:gd name="T2" fmla="*/ 78767 w 1601390"/>
              <a:gd name="T3" fmla="*/ 0 h 960834"/>
              <a:gd name="T4" fmla="*/ 1234010 w 1601390"/>
              <a:gd name="T5" fmla="*/ 0 h 960834"/>
              <a:gd name="T6" fmla="*/ 1312776 w 1601390"/>
              <a:gd name="T7" fmla="*/ 79408 h 960834"/>
              <a:gd name="T8" fmla="*/ 1312776 w 1601390"/>
              <a:gd name="T9" fmla="*/ 714682 h 960834"/>
              <a:gd name="T10" fmla="*/ 1234010 w 1601390"/>
              <a:gd name="T11" fmla="*/ 794090 h 960834"/>
              <a:gd name="T12" fmla="*/ 78767 w 1601390"/>
              <a:gd name="T13" fmla="*/ 794090 h 960834"/>
              <a:gd name="T14" fmla="*/ 0 w 1601390"/>
              <a:gd name="T15" fmla="*/ 714682 h 960834"/>
              <a:gd name="T16" fmla="*/ 0 w 1601390"/>
              <a:gd name="T17" fmla="*/ 79408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90CD4B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创新、精彩</a:t>
            </a:r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MH_SubTitle_2"/>
          <p:cNvSpPr>
            <a:spLocks noChangeArrowheads="1"/>
          </p:cNvSpPr>
          <p:nvPr/>
        </p:nvSpPr>
        <p:spPr bwMode="auto">
          <a:xfrm>
            <a:off x="2519363" y="3729038"/>
            <a:ext cx="4219575" cy="938212"/>
          </a:xfrm>
          <a:custGeom>
            <a:avLst/>
            <a:gdLst>
              <a:gd name="T0" fmla="*/ 0 w 1601390"/>
              <a:gd name="T1" fmla="*/ 79408 h 960834"/>
              <a:gd name="T2" fmla="*/ 30601430 w 1601390"/>
              <a:gd name="T3" fmla="*/ 0 h 960834"/>
              <a:gd name="T4" fmla="*/ 479425084 w 1601390"/>
              <a:gd name="T5" fmla="*/ 0 h 960834"/>
              <a:gd name="T6" fmla="*/ 510026509 w 1601390"/>
              <a:gd name="T7" fmla="*/ 79408 h 960834"/>
              <a:gd name="T8" fmla="*/ 510026509 w 1601390"/>
              <a:gd name="T9" fmla="*/ 714682 h 960834"/>
              <a:gd name="T10" fmla="*/ 479425084 w 1601390"/>
              <a:gd name="T11" fmla="*/ 794090 h 960834"/>
              <a:gd name="T12" fmla="*/ 30601430 w 1601390"/>
              <a:gd name="T13" fmla="*/ 794090 h 960834"/>
              <a:gd name="T14" fmla="*/ 0 w 1601390"/>
              <a:gd name="T15" fmla="*/ 714682 h 960834"/>
              <a:gd name="T16" fmla="*/ 0 w 1601390"/>
              <a:gd name="T17" fmla="*/ 79408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60A7FF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集资讯、服务、信息为一体</a:t>
            </a:r>
            <a:endParaRPr lang="da-DK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2663825"/>
            <a:ext cx="9144000" cy="938213"/>
            <a:chOff x="0" y="2663825"/>
            <a:chExt cx="9144000" cy="938213"/>
          </a:xfrm>
        </p:grpSpPr>
        <p:sp>
          <p:nvSpPr>
            <p:cNvPr id="2" name="MH_SubTitle_2"/>
            <p:cNvSpPr>
              <a:spLocks noChangeArrowheads="1"/>
            </p:cNvSpPr>
            <p:nvPr/>
          </p:nvSpPr>
          <p:spPr bwMode="auto">
            <a:xfrm>
              <a:off x="0" y="2663825"/>
              <a:ext cx="9144000" cy="938213"/>
            </a:xfrm>
            <a:custGeom>
              <a:avLst/>
              <a:gdLst>
                <a:gd name="T0" fmla="*/ 0 w 1601390"/>
                <a:gd name="T1" fmla="*/ 79409 h 960834"/>
                <a:gd name="T2" fmla="*/ 2147483646 w 1601390"/>
                <a:gd name="T3" fmla="*/ 0 h 960834"/>
                <a:gd name="T4" fmla="*/ 2147483646 w 1601390"/>
                <a:gd name="T5" fmla="*/ 0 h 960834"/>
                <a:gd name="T6" fmla="*/ 2147483646 w 1601390"/>
                <a:gd name="T7" fmla="*/ 79409 h 960834"/>
                <a:gd name="T8" fmla="*/ 2147483646 w 1601390"/>
                <a:gd name="T9" fmla="*/ 714684 h 960834"/>
                <a:gd name="T10" fmla="*/ 2147483646 w 1601390"/>
                <a:gd name="T11" fmla="*/ 794093 h 960834"/>
                <a:gd name="T12" fmla="*/ 2147483646 w 1601390"/>
                <a:gd name="T13" fmla="*/ 794093 h 960834"/>
                <a:gd name="T14" fmla="*/ 0 w 1601390"/>
                <a:gd name="T15" fmla="*/ 714684 h 960834"/>
                <a:gd name="T16" fmla="*/ 0 w 1601390"/>
                <a:gd name="T17" fmla="*/ 79409 h 9608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01390"/>
                <a:gd name="T28" fmla="*/ 0 h 960834"/>
                <a:gd name="T29" fmla="*/ 1601390 w 1601390"/>
                <a:gd name="T30" fmla="*/ 960834 h 9608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01390" h="960834">
                  <a:moveTo>
                    <a:pt x="0" y="96083"/>
                  </a:moveTo>
                  <a:cubicBezTo>
                    <a:pt x="0" y="43018"/>
                    <a:pt x="43018" y="0"/>
                    <a:pt x="96083" y="0"/>
                  </a:cubicBezTo>
                  <a:lnTo>
                    <a:pt x="1505307" y="0"/>
                  </a:lnTo>
                  <a:cubicBezTo>
                    <a:pt x="1558372" y="0"/>
                    <a:pt x="1601390" y="43018"/>
                    <a:pt x="1601390" y="96083"/>
                  </a:cubicBezTo>
                  <a:lnTo>
                    <a:pt x="1601390" y="864751"/>
                  </a:lnTo>
                  <a:cubicBezTo>
                    <a:pt x="1601390" y="917816"/>
                    <a:pt x="1558372" y="960834"/>
                    <a:pt x="1505307" y="960834"/>
                  </a:cubicBezTo>
                  <a:lnTo>
                    <a:pt x="96083" y="960834"/>
                  </a:lnTo>
                  <a:cubicBezTo>
                    <a:pt x="43018" y="960834"/>
                    <a:pt x="0" y="917816"/>
                    <a:pt x="0" y="864751"/>
                  </a:cubicBezTo>
                  <a:lnTo>
                    <a:pt x="0" y="96083"/>
                  </a:lnTo>
                  <a:close/>
                </a:path>
              </a:pathLst>
            </a:custGeom>
            <a:solidFill>
              <a:srgbClr val="60A7FF"/>
            </a:solidFill>
            <a:ln>
              <a:noFill/>
            </a:ln>
            <a:effectLst>
              <a:outerShdw sx="100999" sy="100999" algn="ctr" rotWithShape="0">
                <a:srgbClr val="000000">
                  <a:alpha val="6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da-DK" altLang="en-US" sz="3200" dirty="0">
                <a:solidFill>
                  <a:srgbClr val="FFFFFF"/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88" y="2727373"/>
              <a:ext cx="8913124" cy="8657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00174 -0.15625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782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SubTitle_3"/>
          <p:cNvSpPr>
            <a:spLocks noChangeArrowheads="1"/>
          </p:cNvSpPr>
          <p:nvPr/>
        </p:nvSpPr>
        <p:spPr bwMode="auto">
          <a:xfrm>
            <a:off x="611188" y="496888"/>
            <a:ext cx="1562100" cy="938212"/>
          </a:xfrm>
          <a:custGeom>
            <a:avLst/>
            <a:gdLst>
              <a:gd name="T0" fmla="*/ 0 w 1601390"/>
              <a:gd name="T1" fmla="*/ 79408 h 960834"/>
              <a:gd name="T2" fmla="*/ 78767 w 1601390"/>
              <a:gd name="T3" fmla="*/ 0 h 960834"/>
              <a:gd name="T4" fmla="*/ 1234010 w 1601390"/>
              <a:gd name="T5" fmla="*/ 0 h 960834"/>
              <a:gd name="T6" fmla="*/ 1312776 w 1601390"/>
              <a:gd name="T7" fmla="*/ 79408 h 960834"/>
              <a:gd name="T8" fmla="*/ 1312776 w 1601390"/>
              <a:gd name="T9" fmla="*/ 714682 h 960834"/>
              <a:gd name="T10" fmla="*/ 1234010 w 1601390"/>
              <a:gd name="T11" fmla="*/ 794090 h 960834"/>
              <a:gd name="T12" fmla="*/ 78767 w 1601390"/>
              <a:gd name="T13" fmla="*/ 794090 h 960834"/>
              <a:gd name="T14" fmla="*/ 0 w 1601390"/>
              <a:gd name="T15" fmla="*/ 714682 h 960834"/>
              <a:gd name="T16" fmla="*/ 0 w 1601390"/>
              <a:gd name="T17" fmla="*/ 79408 h 96083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01390"/>
              <a:gd name="T28" fmla="*/ 0 h 960834"/>
              <a:gd name="T29" fmla="*/ 1601390 w 1601390"/>
              <a:gd name="T30" fmla="*/ 960834 h 96083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rgbClr val="90CD4B"/>
          </a:solidFill>
          <a:ln>
            <a:noFill/>
          </a:ln>
          <a:effectLst>
            <a:outerShdw sx="100999" sy="100999" algn="ctr" rotWithShape="0">
              <a:srgbClr val="000000">
                <a:alpha val="6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创新、精彩</a:t>
            </a:r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513" y="4673600"/>
            <a:ext cx="990600" cy="931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>
            <a:off x="2519363" y="2695575"/>
            <a:ext cx="4219575" cy="965509"/>
            <a:chOff x="2519363" y="2695575"/>
            <a:chExt cx="4219575" cy="965509"/>
          </a:xfrm>
        </p:grpSpPr>
        <p:sp>
          <p:nvSpPr>
            <p:cNvPr id="5" name="MH_SubTitle_2"/>
            <p:cNvSpPr>
              <a:spLocks noChangeArrowheads="1"/>
            </p:cNvSpPr>
            <p:nvPr/>
          </p:nvSpPr>
          <p:spPr bwMode="auto">
            <a:xfrm>
              <a:off x="2519363" y="2695575"/>
              <a:ext cx="4219575" cy="938213"/>
            </a:xfrm>
            <a:custGeom>
              <a:avLst/>
              <a:gdLst>
                <a:gd name="T0" fmla="*/ 0 w 1601390"/>
                <a:gd name="T1" fmla="*/ 79409 h 960834"/>
                <a:gd name="T2" fmla="*/ 30601430 w 1601390"/>
                <a:gd name="T3" fmla="*/ 0 h 960834"/>
                <a:gd name="T4" fmla="*/ 479425084 w 1601390"/>
                <a:gd name="T5" fmla="*/ 0 h 960834"/>
                <a:gd name="T6" fmla="*/ 510026509 w 1601390"/>
                <a:gd name="T7" fmla="*/ 79409 h 960834"/>
                <a:gd name="T8" fmla="*/ 510026509 w 1601390"/>
                <a:gd name="T9" fmla="*/ 714684 h 960834"/>
                <a:gd name="T10" fmla="*/ 479425084 w 1601390"/>
                <a:gd name="T11" fmla="*/ 794093 h 960834"/>
                <a:gd name="T12" fmla="*/ 30601430 w 1601390"/>
                <a:gd name="T13" fmla="*/ 794093 h 960834"/>
                <a:gd name="T14" fmla="*/ 0 w 1601390"/>
                <a:gd name="T15" fmla="*/ 714684 h 960834"/>
                <a:gd name="T16" fmla="*/ 0 w 1601390"/>
                <a:gd name="T17" fmla="*/ 79409 h 9608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01390"/>
                <a:gd name="T28" fmla="*/ 0 h 960834"/>
                <a:gd name="T29" fmla="*/ 1601390 w 1601390"/>
                <a:gd name="T30" fmla="*/ 960834 h 9608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01390" h="960834">
                  <a:moveTo>
                    <a:pt x="0" y="96083"/>
                  </a:moveTo>
                  <a:cubicBezTo>
                    <a:pt x="0" y="43018"/>
                    <a:pt x="43018" y="0"/>
                    <a:pt x="96083" y="0"/>
                  </a:cubicBezTo>
                  <a:lnTo>
                    <a:pt x="1505307" y="0"/>
                  </a:lnTo>
                  <a:cubicBezTo>
                    <a:pt x="1558372" y="0"/>
                    <a:pt x="1601390" y="43018"/>
                    <a:pt x="1601390" y="96083"/>
                  </a:cubicBezTo>
                  <a:lnTo>
                    <a:pt x="1601390" y="864751"/>
                  </a:lnTo>
                  <a:cubicBezTo>
                    <a:pt x="1601390" y="917816"/>
                    <a:pt x="1558372" y="960834"/>
                    <a:pt x="1505307" y="960834"/>
                  </a:cubicBezTo>
                  <a:lnTo>
                    <a:pt x="96083" y="960834"/>
                  </a:lnTo>
                  <a:cubicBezTo>
                    <a:pt x="43018" y="960834"/>
                    <a:pt x="0" y="917816"/>
                    <a:pt x="0" y="864751"/>
                  </a:cubicBezTo>
                  <a:lnTo>
                    <a:pt x="0" y="96083"/>
                  </a:lnTo>
                  <a:close/>
                </a:path>
              </a:pathLst>
            </a:custGeom>
            <a:solidFill>
              <a:srgbClr val="60A7FF"/>
            </a:solidFill>
            <a:ln>
              <a:noFill/>
            </a:ln>
            <a:effectLst>
              <a:outerShdw sx="100999" sy="100999" algn="ctr" rotWithShape="0">
                <a:srgbClr val="000000">
                  <a:alpha val="6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sz="3200" dirty="0">
                  <a:solidFill>
                    <a:srgbClr val="FFFFFF"/>
                  </a:solidFill>
                  <a:latin typeface="叶根友毛笔行书2.0版" panose="02010601030101010101" pitchFamily="2" charset="-122"/>
                  <a:ea typeface="叶根友毛笔行书2.0版" panose="02010601030101010101" pitchFamily="2" charset="-122"/>
                </a:rPr>
                <a:t>　</a:t>
              </a:r>
              <a:r>
                <a:rPr lang="zh-CN" altLang="en-US" sz="3200" dirty="0" smtClean="0">
                  <a:solidFill>
                    <a:srgbClr val="FFFFFF"/>
                  </a:solidFill>
                  <a:latin typeface="叶根友毛笔行书2.0版" panose="02010601030101010101" pitchFamily="2" charset="-122"/>
                  <a:ea typeface="叶根友毛笔行书2.0版" panose="02010601030101010101" pitchFamily="2" charset="-122"/>
                </a:rPr>
                <a:t>　　　</a:t>
              </a:r>
              <a:r>
                <a:rPr lang="zh-CN" altLang="en-US" dirty="0" smtClean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助</a:t>
              </a:r>
              <a:r>
                <a: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你实现梦想</a:t>
              </a:r>
              <a:endParaRPr lang="da-DK" altLang="en-US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110" y="2801473"/>
              <a:ext cx="2121592" cy="859611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2519363" y="3749675"/>
            <a:ext cx="4219575" cy="938213"/>
            <a:chOff x="2519363" y="3749675"/>
            <a:chExt cx="4219575" cy="938213"/>
          </a:xfrm>
        </p:grpSpPr>
        <p:sp>
          <p:nvSpPr>
            <p:cNvPr id="6" name="MH_SubTitle_2"/>
            <p:cNvSpPr>
              <a:spLocks noChangeArrowheads="1"/>
            </p:cNvSpPr>
            <p:nvPr/>
          </p:nvSpPr>
          <p:spPr bwMode="auto">
            <a:xfrm>
              <a:off x="2519363" y="3749675"/>
              <a:ext cx="4219575" cy="938213"/>
            </a:xfrm>
            <a:custGeom>
              <a:avLst/>
              <a:gdLst>
                <a:gd name="T0" fmla="*/ 0 w 1601390"/>
                <a:gd name="T1" fmla="*/ 79409 h 960834"/>
                <a:gd name="T2" fmla="*/ 30601430 w 1601390"/>
                <a:gd name="T3" fmla="*/ 0 h 960834"/>
                <a:gd name="T4" fmla="*/ 479425084 w 1601390"/>
                <a:gd name="T5" fmla="*/ 0 h 960834"/>
                <a:gd name="T6" fmla="*/ 510026509 w 1601390"/>
                <a:gd name="T7" fmla="*/ 79409 h 960834"/>
                <a:gd name="T8" fmla="*/ 510026509 w 1601390"/>
                <a:gd name="T9" fmla="*/ 714684 h 960834"/>
                <a:gd name="T10" fmla="*/ 479425084 w 1601390"/>
                <a:gd name="T11" fmla="*/ 794093 h 960834"/>
                <a:gd name="T12" fmla="*/ 30601430 w 1601390"/>
                <a:gd name="T13" fmla="*/ 794093 h 960834"/>
                <a:gd name="T14" fmla="*/ 0 w 1601390"/>
                <a:gd name="T15" fmla="*/ 714684 h 960834"/>
                <a:gd name="T16" fmla="*/ 0 w 1601390"/>
                <a:gd name="T17" fmla="*/ 79409 h 9608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01390"/>
                <a:gd name="T28" fmla="*/ 0 h 960834"/>
                <a:gd name="T29" fmla="*/ 1601390 w 1601390"/>
                <a:gd name="T30" fmla="*/ 960834 h 9608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01390" h="960834">
                  <a:moveTo>
                    <a:pt x="0" y="96083"/>
                  </a:moveTo>
                  <a:cubicBezTo>
                    <a:pt x="0" y="43018"/>
                    <a:pt x="43018" y="0"/>
                    <a:pt x="96083" y="0"/>
                  </a:cubicBezTo>
                  <a:lnTo>
                    <a:pt x="1505307" y="0"/>
                  </a:lnTo>
                  <a:cubicBezTo>
                    <a:pt x="1558372" y="0"/>
                    <a:pt x="1601390" y="43018"/>
                    <a:pt x="1601390" y="96083"/>
                  </a:cubicBezTo>
                  <a:lnTo>
                    <a:pt x="1601390" y="864751"/>
                  </a:lnTo>
                  <a:cubicBezTo>
                    <a:pt x="1601390" y="917816"/>
                    <a:pt x="1558372" y="960834"/>
                    <a:pt x="1505307" y="960834"/>
                  </a:cubicBezTo>
                  <a:lnTo>
                    <a:pt x="96083" y="960834"/>
                  </a:lnTo>
                  <a:cubicBezTo>
                    <a:pt x="43018" y="960834"/>
                    <a:pt x="0" y="917816"/>
                    <a:pt x="0" y="864751"/>
                  </a:cubicBezTo>
                  <a:lnTo>
                    <a:pt x="0" y="96083"/>
                  </a:lnTo>
                  <a:close/>
                </a:path>
              </a:pathLst>
            </a:custGeom>
            <a:solidFill>
              <a:srgbClr val="60A7FF"/>
            </a:solidFill>
            <a:ln>
              <a:noFill/>
            </a:ln>
            <a:effectLst>
              <a:outerShdw sx="100999" sy="100999" algn="ctr" rotWithShape="0">
                <a:srgbClr val="000000">
                  <a:alpha val="6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dirty="0" smtClean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　　给</a:t>
              </a:r>
              <a:r>
                <a:rPr lang="zh-CN" altLang="en-US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你无数次邂逅</a:t>
              </a:r>
              <a:endParaRPr lang="da-DK" altLang="en-US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110" y="3785927"/>
              <a:ext cx="1304657" cy="8657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-0.33438 -0.275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19" y="-1379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3360738" y="2613025"/>
            <a:ext cx="23653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rgbClr val="4D4D4D"/>
                </a:solidFill>
                <a:latin typeface="锐字云字库细圆体1.0" charset="-122"/>
                <a:ea typeface="锐字云字库细圆体1.0" charset="-122"/>
              </a:rPr>
              <a:t>Part Two</a:t>
            </a:r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 flipV="1">
            <a:off x="2755900" y="3529013"/>
            <a:ext cx="3600450" cy="36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9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xit" presetSubtype="1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20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23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ldLvl="0" autoUpdateAnimBg="0"/>
      <p:bldP spid="18434" grpId="1" bldLvl="0" autoUpdateAnimBg="0"/>
      <p:bldP spid="18434" grpId="2" bldLvl="0" autoUpdateAnimBg="0"/>
      <p:bldP spid="18434" grpId="3" bldLvl="0" autoUpdateAnimBg="0"/>
      <p:bldP spid="18434" grpId="4" bldLvl="0" autoUpdateAnimBg="0"/>
      <p:bldP spid="18434" grpId="5" bldLvl="0" autoUpdateAnimBg="0"/>
      <p:bldP spid="18434" grpId="6" bldLvl="0" autoUpdateAnimBg="0"/>
      <p:bldP spid="18434" grpId="7" bldLvl="0" autoUpdateAnimBg="0"/>
      <p:bldP spid="18434" grpId="8" bldLvl="0" autoUpdateAnimBg="0"/>
      <p:bldP spid="18434" grpId="9"/>
      <p:bldP spid="18435" grpId="0" animBg="1"/>
      <p:bldP spid="1843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3784600" y="2640013"/>
            <a:ext cx="330200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rgbClr val="4D4D4D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哪些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3033713" y="2554288"/>
            <a:ext cx="877887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5400">
                <a:solidFill>
                  <a:srgbClr val="4D4D4D"/>
                </a:solidFill>
                <a:latin typeface="华康娃娃体W5" panose="040B0509000000000000" pitchFamily="81" charset="-122"/>
                <a:ea typeface="华康娃娃体W5" panose="040B0509000000000000" pitchFamily="81" charset="-122"/>
              </a:rPr>
              <a:t>有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4687888" y="2735263"/>
            <a:ext cx="7413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sz="4400">
                <a:solidFill>
                  <a:srgbClr val="4D4D4D"/>
                </a:solidFill>
                <a:ea typeface="锐字云字库细圆体1.0" charset="-122"/>
              </a:rPr>
              <a:t>功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 rot="1620000">
            <a:off x="5972175" y="2089150"/>
            <a:ext cx="792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zh-CN" sz="4800">
                <a:ea typeface="锐字云字库细圆体1.0" charset="-122"/>
              </a:rPr>
              <a:t>？</a:t>
            </a:r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>
            <a:off x="4473575" y="2833688"/>
            <a:ext cx="1588" cy="452437"/>
          </a:xfrm>
          <a:prstGeom prst="line">
            <a:avLst/>
          </a:prstGeom>
          <a:noFill/>
          <a:ln w="12700">
            <a:solidFill>
              <a:srgbClr val="4D4D4D"/>
            </a:solidFill>
            <a:bevel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5249863" y="2727325"/>
            <a:ext cx="7413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zh-CN" sz="4400">
                <a:solidFill>
                  <a:srgbClr val="4D4D4D"/>
                </a:solidFill>
                <a:ea typeface="锐字云字库细圆体1.0" charset="-122"/>
              </a:rPr>
              <a:t>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1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1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8" presetClass="entr" presetSubtype="0" accel="5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decel="100000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decel="100000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decel="100000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decel="100000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decel="100000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ldLvl="0" autoUpdateAnimBg="0"/>
      <p:bldP spid="19458" grpId="1"/>
      <p:bldP spid="19459" grpId="0" bldLvl="0" autoUpdateAnimBg="0"/>
      <p:bldP spid="19459" grpId="1"/>
      <p:bldP spid="19460" grpId="0" bldLvl="0" autoUpdateAnimBg="0"/>
      <p:bldP spid="19460" grpId="1"/>
      <p:bldP spid="19460" grpId="2"/>
      <p:bldP spid="19461" grpId="0"/>
      <p:bldP spid="19461" grpId="1"/>
      <p:bldP spid="19462" grpId="0" animBg="1"/>
      <p:bldP spid="19462" grpId="1" animBg="1"/>
      <p:bldP spid="19463" grpId="0" bldLvl="0" autoUpdateAnimBg="0"/>
      <p:bldP spid="19463" grpId="1"/>
      <p:bldP spid="19463" grpId="2"/>
    </p:bld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Pages>0</Pages>
  <Words>551</Words>
  <Characters>0</Characters>
  <Application>Microsoft Office PowerPoint</Application>
  <DocSecurity>0</DocSecurity>
  <PresentationFormat>全屏显示(4:3)</PresentationFormat>
  <Lines>0</Lines>
  <Paragraphs>138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12</vt:i4>
      </vt:variant>
      <vt:variant>
        <vt:lpstr>幻灯片标题</vt:lpstr>
      </vt:variant>
      <vt:variant>
        <vt:i4>23</vt:i4>
      </vt:variant>
    </vt:vector>
  </HeadingPairs>
  <TitlesOfParts>
    <vt:vector size="43" baseType="lpstr">
      <vt:lpstr>华康娃娃体W5</vt:lpstr>
      <vt:lpstr>Calibri Light</vt:lpstr>
      <vt:lpstr>锐字云字库细圆体1.0</vt:lpstr>
      <vt:lpstr>微软雅黑</vt:lpstr>
      <vt:lpstr>Calibri</vt:lpstr>
      <vt:lpstr>叶根友毛笔行书2.0版</vt:lpstr>
      <vt:lpstr>宋体</vt:lpstr>
      <vt:lpstr>Arial</vt:lpstr>
      <vt:lpstr>Office 主题</vt:lpstr>
      <vt:lpstr>1_Office 主题</vt:lpstr>
      <vt:lpstr>2_Office 主题</vt:lpstr>
      <vt:lpstr>3_Office 主题</vt:lpstr>
      <vt:lpstr>4_Office 主题</vt:lpstr>
      <vt:lpstr>5_Office 主题</vt:lpstr>
      <vt:lpstr>6_Office 主题</vt:lpstr>
      <vt:lpstr>7_Office 主题</vt:lpstr>
      <vt:lpstr>8_Office 主题</vt:lpstr>
      <vt:lpstr>9_Office 主题</vt:lpstr>
      <vt:lpstr>10_Office 主题</vt:lpstr>
      <vt:lpstr>11_Office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D13001</dc:creator>
  <cp:keywords/>
  <dc:description/>
  <cp:lastModifiedBy>lenovo</cp:lastModifiedBy>
  <cp:revision>48</cp:revision>
  <dcterms:created xsi:type="dcterms:W3CDTF">2013-11-19T02:36:08Z</dcterms:created>
  <dcterms:modified xsi:type="dcterms:W3CDTF">2015-07-19T15:04:10Z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2052-9.1.0.5133</vt:lpwstr>
  </property>
</Properties>
</file>